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78" r:id="rId6"/>
    <p:sldMasterId id="2147483680" r:id="rId7"/>
    <p:sldMasterId id="2147483682" r:id="rId8"/>
    <p:sldMasterId id="2147483684" r:id="rId9"/>
    <p:sldMasterId id="2147483686" r:id="rId10"/>
  </p:sldMasterIdLst>
  <p:sldIdLst>
    <p:sldId id="271" r:id="rId11"/>
    <p:sldId id="274" r:id="rId12"/>
    <p:sldId id="275" r:id="rId13"/>
    <p:sldId id="270" r:id="rId14"/>
    <p:sldId id="269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21"/>
    <a:srgbClr val="003A66"/>
    <a:srgbClr val="103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6410"/>
  </p:normalViewPr>
  <p:slideViewPr>
    <p:cSldViewPr snapToGrid="0">
      <p:cViewPr varScale="1">
        <p:scale>
          <a:sx n="78" d="100"/>
          <a:sy n="78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7AFDAA20-C012-B242-B688-0F7A1301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887" y="1277754"/>
            <a:ext cx="2772228" cy="815741"/>
          </a:xfrm>
          <a:prstGeom prst="rect">
            <a:avLst/>
          </a:prstGeom>
        </p:spPr>
        <p:txBody>
          <a:bodyPr lIns="180000" anchor="ctr"/>
          <a:lstStyle>
            <a:lvl1pPr algn="l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BDD24-582C-8640-9523-8C27CBFC18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5887" y="2678230"/>
            <a:ext cx="2772228" cy="815741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9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3E3AC-1A38-95EF-D67F-91F5FCFC854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844299" y="4457700"/>
            <a:ext cx="5969182" cy="503407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rgbClr val="003A6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logos</a:t>
            </a:r>
          </a:p>
        </p:txBody>
      </p:sp>
    </p:spTree>
    <p:extLst>
      <p:ext uri="{BB962C8B-B14F-4D97-AF65-F5344CB8AC3E}">
        <p14:creationId xmlns:p14="http://schemas.microsoft.com/office/powerpoint/2010/main" val="49284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E3212140-5E95-264F-A3AD-AE2AEF14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84" y="1400628"/>
            <a:ext cx="7749151" cy="69848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1A40FA-B516-AC41-A366-D22C1E032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84" y="2181179"/>
            <a:ext cx="7749151" cy="168823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Clr>
                <a:srgbClr val="10322B"/>
              </a:buClr>
              <a:buFont typeface="System Font Regular"/>
              <a:buChar char="–"/>
              <a:defRPr sz="2100">
                <a:solidFill>
                  <a:schemeClr val="tx1"/>
                </a:solidFill>
              </a:defRPr>
            </a:lvl1pPr>
            <a:lvl2pPr marL="685800" indent="-342900">
              <a:buClr>
                <a:srgbClr val="10322B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942975" indent="-257175">
              <a:buClr>
                <a:srgbClr val="10322B"/>
              </a:buClr>
              <a:buFont typeface="System Font Regular"/>
              <a:buChar char="–"/>
              <a:defRPr sz="1500">
                <a:solidFill>
                  <a:schemeClr val="tx1"/>
                </a:solidFill>
              </a:defRPr>
            </a:lvl3pPr>
            <a:lvl4pPr marL="1200150" indent="-171450">
              <a:buClr>
                <a:srgbClr val="10322B"/>
              </a:buClr>
              <a:buFont typeface="System Font Regular"/>
              <a:buChar char="–"/>
              <a:defRPr sz="1350">
                <a:solidFill>
                  <a:schemeClr val="tx1"/>
                </a:solidFill>
              </a:defRPr>
            </a:lvl4pPr>
            <a:lvl5pPr marL="1543050" indent="-171450">
              <a:buClr>
                <a:srgbClr val="10322B"/>
              </a:buClr>
              <a:buFont typeface="System Font Regular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18B069-9205-2485-38C0-EBB302C6343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844299" y="4457700"/>
            <a:ext cx="5969182" cy="503407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rgbClr val="003A6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logos</a:t>
            </a:r>
          </a:p>
        </p:txBody>
      </p:sp>
    </p:spTree>
    <p:extLst>
      <p:ext uri="{BB962C8B-B14F-4D97-AF65-F5344CB8AC3E}">
        <p14:creationId xmlns:p14="http://schemas.microsoft.com/office/powerpoint/2010/main" val="20633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40C674-59B6-438F-25FA-F590DDC3AC6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844299" y="4457700"/>
            <a:ext cx="5969182" cy="503407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rgbClr val="003A6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logos</a:t>
            </a:r>
          </a:p>
        </p:txBody>
      </p:sp>
      <p:sp>
        <p:nvSpPr>
          <p:cNvPr id="4" name="Title 25">
            <a:extLst>
              <a:ext uri="{FF2B5EF4-FFF2-40B4-BE49-F238E27FC236}">
                <a16:creationId xmlns:a16="http://schemas.microsoft.com/office/drawing/2014/main" id="{7D0BCA12-2FBB-6AFA-3E98-AAC201A8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84" y="1400628"/>
            <a:ext cx="7749151" cy="69848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55FAA1-97B5-74E0-0FF5-76970288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84" y="2181179"/>
            <a:ext cx="7749151" cy="168823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Clr>
                <a:srgbClr val="10322B"/>
              </a:buClr>
              <a:buFont typeface="System Font Regular"/>
              <a:buChar char="–"/>
              <a:defRPr sz="2100">
                <a:solidFill>
                  <a:schemeClr val="tx1"/>
                </a:solidFill>
              </a:defRPr>
            </a:lvl1pPr>
            <a:lvl2pPr marL="685800" indent="-342900">
              <a:buClr>
                <a:srgbClr val="10322B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942975" indent="-257175">
              <a:buClr>
                <a:srgbClr val="10322B"/>
              </a:buClr>
              <a:buFont typeface="System Font Regular"/>
              <a:buChar char="–"/>
              <a:defRPr sz="1500">
                <a:solidFill>
                  <a:schemeClr val="tx1"/>
                </a:solidFill>
              </a:defRPr>
            </a:lvl3pPr>
            <a:lvl4pPr marL="1200150" indent="-171450">
              <a:buClr>
                <a:srgbClr val="10322B"/>
              </a:buClr>
              <a:buFont typeface="System Font Regular"/>
              <a:buChar char="–"/>
              <a:defRPr sz="1350">
                <a:solidFill>
                  <a:schemeClr val="tx1"/>
                </a:solidFill>
              </a:defRPr>
            </a:lvl4pPr>
            <a:lvl5pPr marL="1543050" indent="-171450">
              <a:buClr>
                <a:srgbClr val="10322B"/>
              </a:buClr>
              <a:buFont typeface="System Font Regular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B94421-8A80-FB60-A980-3AF936872EA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844299" y="4457700"/>
            <a:ext cx="5969182" cy="503407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rgbClr val="003A6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logos</a:t>
            </a:r>
          </a:p>
        </p:txBody>
      </p:sp>
      <p:sp>
        <p:nvSpPr>
          <p:cNvPr id="4" name="Title 25">
            <a:extLst>
              <a:ext uri="{FF2B5EF4-FFF2-40B4-BE49-F238E27FC236}">
                <a16:creationId xmlns:a16="http://schemas.microsoft.com/office/drawing/2014/main" id="{4D6F0316-60C2-CFDF-1861-C8CA5F2B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84" y="1400628"/>
            <a:ext cx="7749151" cy="69848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69D5D-30A8-6923-4F50-643F8312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84" y="2181179"/>
            <a:ext cx="7749151" cy="168823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Clr>
                <a:srgbClr val="10322B"/>
              </a:buClr>
              <a:buFont typeface="System Font Regular"/>
              <a:buChar char="–"/>
              <a:defRPr sz="2100">
                <a:solidFill>
                  <a:schemeClr val="tx1"/>
                </a:solidFill>
              </a:defRPr>
            </a:lvl1pPr>
            <a:lvl2pPr marL="685800" indent="-342900">
              <a:buClr>
                <a:srgbClr val="10322B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942975" indent="-257175">
              <a:buClr>
                <a:srgbClr val="10322B"/>
              </a:buClr>
              <a:buFont typeface="System Font Regular"/>
              <a:buChar char="–"/>
              <a:defRPr sz="1500">
                <a:solidFill>
                  <a:schemeClr val="tx1"/>
                </a:solidFill>
              </a:defRPr>
            </a:lvl3pPr>
            <a:lvl4pPr marL="1200150" indent="-171450">
              <a:buClr>
                <a:srgbClr val="10322B"/>
              </a:buClr>
              <a:buFont typeface="System Font Regular"/>
              <a:buChar char="–"/>
              <a:defRPr sz="1350">
                <a:solidFill>
                  <a:schemeClr val="tx1"/>
                </a:solidFill>
              </a:defRPr>
            </a:lvl4pPr>
            <a:lvl5pPr marL="1543050" indent="-171450">
              <a:buClr>
                <a:srgbClr val="10322B"/>
              </a:buClr>
              <a:buFont typeface="System Font Regular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6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DF007-89AC-87D1-9AE8-F23028F098F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844299" y="4457700"/>
            <a:ext cx="5969182" cy="503407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rgbClr val="003A6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logos</a:t>
            </a:r>
          </a:p>
        </p:txBody>
      </p:sp>
      <p:sp>
        <p:nvSpPr>
          <p:cNvPr id="4" name="Title 25">
            <a:extLst>
              <a:ext uri="{FF2B5EF4-FFF2-40B4-BE49-F238E27FC236}">
                <a16:creationId xmlns:a16="http://schemas.microsoft.com/office/drawing/2014/main" id="{9A8C8DCE-D576-E21D-C743-99CA413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84" y="1400628"/>
            <a:ext cx="7749151" cy="69848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83C87E-7E22-4B7C-4B5A-C3F00AB7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84" y="2181179"/>
            <a:ext cx="7749151" cy="168823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Clr>
                <a:srgbClr val="10322B"/>
              </a:buClr>
              <a:buFont typeface="System Font Regular"/>
              <a:buChar char="–"/>
              <a:defRPr sz="2100">
                <a:solidFill>
                  <a:schemeClr val="tx1"/>
                </a:solidFill>
              </a:defRPr>
            </a:lvl1pPr>
            <a:lvl2pPr marL="685800" indent="-342900">
              <a:buClr>
                <a:srgbClr val="10322B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942975" indent="-257175">
              <a:buClr>
                <a:srgbClr val="10322B"/>
              </a:buClr>
              <a:buFont typeface="System Font Regular"/>
              <a:buChar char="–"/>
              <a:defRPr sz="1500">
                <a:solidFill>
                  <a:schemeClr val="tx1"/>
                </a:solidFill>
              </a:defRPr>
            </a:lvl3pPr>
            <a:lvl4pPr marL="1200150" indent="-171450">
              <a:buClr>
                <a:srgbClr val="10322B"/>
              </a:buClr>
              <a:buFont typeface="System Font Regular"/>
              <a:buChar char="–"/>
              <a:defRPr sz="1350">
                <a:solidFill>
                  <a:schemeClr val="tx1"/>
                </a:solidFill>
              </a:defRPr>
            </a:lvl4pPr>
            <a:lvl5pPr marL="1543050" indent="-171450">
              <a:buClr>
                <a:srgbClr val="10322B"/>
              </a:buClr>
              <a:buFont typeface="System Font Regular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0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6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9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1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>
          <a:solidFill>
            <a:schemeClr val="tx1"/>
          </a:solidFill>
          <a:latin typeface="Arial Regular"/>
          <a:ea typeface="+mn-ea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 baseline="0">
          <a:solidFill>
            <a:schemeClr val="tx1"/>
          </a:solidFill>
          <a:latin typeface="Arial Regular"/>
          <a:ea typeface="+mn-ea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88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1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>
          <a:solidFill>
            <a:schemeClr val="tx1"/>
          </a:solidFill>
          <a:latin typeface="Arial Regular"/>
          <a:ea typeface="+mn-ea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 baseline="0">
          <a:solidFill>
            <a:schemeClr val="tx1"/>
          </a:solidFill>
          <a:latin typeface="Arial Regular"/>
          <a:ea typeface="+mn-ea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6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1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>
          <a:solidFill>
            <a:schemeClr val="tx1"/>
          </a:solidFill>
          <a:latin typeface="Arial Regular"/>
          <a:ea typeface="+mn-ea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 baseline="0">
          <a:solidFill>
            <a:schemeClr val="tx1"/>
          </a:solidFill>
          <a:latin typeface="Arial Regular"/>
          <a:ea typeface="+mn-ea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0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1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>
          <a:solidFill>
            <a:schemeClr val="tx1"/>
          </a:solidFill>
          <a:latin typeface="Arial Regular"/>
          <a:ea typeface="+mn-ea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 baseline="0">
          <a:solidFill>
            <a:schemeClr val="tx1"/>
          </a:solidFill>
          <a:latin typeface="Arial Regular"/>
          <a:ea typeface="+mn-ea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7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1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>
          <a:solidFill>
            <a:schemeClr val="tx1"/>
          </a:solidFill>
          <a:latin typeface="Arial Regular"/>
          <a:ea typeface="+mn-ea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 baseline="0">
          <a:solidFill>
            <a:schemeClr val="tx1"/>
          </a:solidFill>
          <a:latin typeface="Arial Regular"/>
          <a:ea typeface="+mn-ea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31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1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>
          <a:solidFill>
            <a:schemeClr val="tx1"/>
          </a:solidFill>
          <a:latin typeface="Arial Regular"/>
          <a:ea typeface="+mn-ea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00" b="0" i="0" baseline="0">
          <a:solidFill>
            <a:schemeClr val="tx1"/>
          </a:solidFill>
          <a:latin typeface="Arial Regular"/>
          <a:ea typeface="+mn-ea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3D59-6C07-FB48-9068-E9A88BB5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887" y="1277754"/>
            <a:ext cx="2772228" cy="815741"/>
          </a:xfrm>
        </p:spPr>
        <p:txBody>
          <a:bodyPr/>
          <a:lstStyle/>
          <a:p>
            <a:r>
              <a:rPr lang="en-GB" i="1" dirty="0"/>
              <a:t>FIRST</a:t>
            </a:r>
            <a:r>
              <a:rPr lang="en-GB" baseline="30000" dirty="0"/>
              <a:t>®</a:t>
            </a:r>
            <a:r>
              <a:rPr lang="en-GB" dirty="0"/>
              <a:t> LEGO</a:t>
            </a:r>
            <a:r>
              <a:rPr lang="en-GB" baseline="30000" dirty="0"/>
              <a:t>®</a:t>
            </a:r>
            <a:r>
              <a:rPr lang="en-GB" dirty="0"/>
              <a:t> League Challenge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12C9F2-CE7E-8F42-A9F8-A36C1EAD91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5887" y="2678230"/>
            <a:ext cx="2772228" cy="815741"/>
          </a:xfrm>
        </p:spPr>
        <p:txBody>
          <a:bodyPr/>
          <a:lstStyle/>
          <a:p>
            <a:r>
              <a:rPr lang="en-GB" dirty="0"/>
              <a:t>UNEARTHED</a:t>
            </a:r>
            <a:r>
              <a:rPr lang="en-GB" baseline="30000" dirty="0"/>
              <a:t>SM</a:t>
            </a:r>
            <a:r>
              <a:rPr lang="en-GB" dirty="0"/>
              <a:t> Season 2025-2026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ED5EC-A4D6-FBD4-A221-3A21AC034C90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3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0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71D489-7057-8D9F-FC0F-7D279186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6DAF15-97D3-FACC-F924-A2BA6B37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CE6760F-3EC6-49AC-46D5-C975D5972CE5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55F27F-0615-1581-3761-AFC909A30A8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8FC15F5-ECBB-C44F-7720-9858980A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024CE9-92BA-1210-F433-4AFF57DD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2BF10F-2959-A623-97F2-5004E159CB18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5C26B6-7416-9558-EEE3-18AFCDFF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82AB54-C09F-5DA4-73BD-0ADD668DE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D5E5E0-A701-257C-9B49-2CE95EB86E3D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0DA68A-AE19-7AB8-FCE7-36F34137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12EF-5846-37C1-C942-7A05A515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2F7C39-3B12-45DE-AE02-0B5431E22FA1}" vid="{B70A17AF-4CC7-41B6-A623-7E85DC36362E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3.xml><?xml version="1.0" encoding="utf-8"?>
<a:theme xmlns:a="http://schemas.openxmlformats.org/drawingml/2006/main" name="1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4.xml><?xml version="1.0" encoding="utf-8"?>
<a:theme xmlns:a="http://schemas.openxmlformats.org/drawingml/2006/main" name="2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5.xml><?xml version="1.0" encoding="utf-8"?>
<a:theme xmlns:a="http://schemas.openxmlformats.org/drawingml/2006/main" name="3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6.xml><?xml version="1.0" encoding="utf-8"?>
<a:theme xmlns:a="http://schemas.openxmlformats.org/drawingml/2006/main" name="4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7.xml><?xml version="1.0" encoding="utf-8"?>
<a:theme xmlns:a="http://schemas.openxmlformats.org/drawingml/2006/main" name="5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FD562BB179241B846AFE4DD4B77A5" ma:contentTypeVersion="7" ma:contentTypeDescription="Create a new document." ma:contentTypeScope="" ma:versionID="a588ac04a0f37b4a66afc48b211f8aee">
  <xsd:schema xmlns:xsd="http://www.w3.org/2001/XMLSchema" xmlns:xs="http://www.w3.org/2001/XMLSchema" xmlns:p="http://schemas.microsoft.com/office/2006/metadata/properties" xmlns:ns2="e9a2f9ed-aa6e-4eac-ad3f-3c7fe5efc118" targetNamespace="http://schemas.microsoft.com/office/2006/metadata/properties" ma:root="true" ma:fieldsID="cfd668e45ef2d9cb3651605d12246ff4" ns2:_="">
    <xsd:import namespace="e9a2f9ed-aa6e-4eac-ad3f-3c7fe5efc1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2f9ed-aa6e-4eac-ad3f-3c7fe5efc1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07B52C-3F58-4310-ABFB-3AC5AB995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a2f9ed-aa6e-4eac-ad3f-3c7fe5efc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E2B1A8-4131-4921-A9F6-E857E5ED12BA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9a2f9ed-aa6e-4eac-ad3f-3c7fe5efc11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9A805C4-1711-4497-93EB-6CF980D21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9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Regular</vt:lpstr>
      <vt:lpstr>Calibri</vt:lpstr>
      <vt:lpstr>System Font Regular</vt:lpstr>
      <vt:lpstr>Office Theme</vt:lpstr>
      <vt:lpstr>IET Blue Theme</vt:lpstr>
      <vt:lpstr>1_IET Blue Theme</vt:lpstr>
      <vt:lpstr>2_IET Blue Theme</vt:lpstr>
      <vt:lpstr>3_IET Blue Theme</vt:lpstr>
      <vt:lpstr>4_IET Blue Theme</vt:lpstr>
      <vt:lpstr>5_IET Blue Theme</vt:lpstr>
      <vt:lpstr>FIRST® LEGO® League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Hird,Chris</dc:creator>
  <cp:lastModifiedBy>Demi Cornell</cp:lastModifiedBy>
  <cp:revision>42</cp:revision>
  <dcterms:created xsi:type="dcterms:W3CDTF">2019-07-29T11:22:30Z</dcterms:created>
  <dcterms:modified xsi:type="dcterms:W3CDTF">2025-10-01T11:01:18Z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0x0101006CEFD562BB179241B846AFE4DD4B77A5</vt:lpwstr>
  </property>
  <property fmtid="{D5CDD505-2E9C-101B-9397-08002B2CF9AE}" pid="3" name="Order">
    <vt:r8>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