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78" r:id="rId3"/>
    <p:sldMasterId id="2147483680" r:id="rId4"/>
  </p:sldMasterIdLst>
  <p:sldIdLst>
    <p:sldId id="273" r:id="rId5"/>
    <p:sldId id="269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22B"/>
    <a:srgbClr val="003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5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7AFDAA20-C012-B242-B688-0F7A1301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825" y="1703672"/>
            <a:ext cx="3619099" cy="1087654"/>
          </a:xfrm>
          <a:prstGeom prst="rect">
            <a:avLst/>
          </a:prstGeom>
        </p:spPr>
        <p:txBody>
          <a:bodyPr lIns="180000" anchor="ctr"/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BDD24-582C-8640-9523-8C27CBFC1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2825" y="3570974"/>
            <a:ext cx="3619099" cy="1087654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2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42FA1-5E97-5AF6-F739-7367E0AC335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330841" y="5943600"/>
            <a:ext cx="2602522" cy="671209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buClr>
                <a:srgbClr val="003A66"/>
              </a:buClr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</a:t>
            </a:r>
          </a:p>
        </p:txBody>
      </p:sp>
    </p:spTree>
    <p:extLst>
      <p:ext uri="{BB962C8B-B14F-4D97-AF65-F5344CB8AC3E}">
        <p14:creationId xmlns:p14="http://schemas.microsoft.com/office/powerpoint/2010/main" val="4928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5">
            <a:extLst>
              <a:ext uri="{FF2B5EF4-FFF2-40B4-BE49-F238E27FC236}">
                <a16:creationId xmlns:a16="http://schemas.microsoft.com/office/drawing/2014/main" id="{89B79B2D-B5AE-5DDD-2C7F-3AEB6A4F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1" y="1467853"/>
            <a:ext cx="7469203" cy="9313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9E538-ABC2-9180-CC4A-8995A1C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1" y="2508588"/>
            <a:ext cx="7469203" cy="2448423"/>
          </a:xfrm>
          <a:prstGeom prst="rect">
            <a:avLst/>
          </a:prstGeom>
          <a:ln>
            <a:noFill/>
          </a:ln>
        </p:spPr>
        <p:txBody>
          <a:bodyPr/>
          <a:lstStyle>
            <a:lvl1pPr marL="457200" indent="-457200">
              <a:buClr>
                <a:srgbClr val="5C1719"/>
              </a:buClr>
              <a:buFont typeface="System Font Regular"/>
              <a:buChar char="–"/>
              <a:defRPr sz="2800">
                <a:solidFill>
                  <a:schemeClr val="tx1"/>
                </a:solidFill>
              </a:defRPr>
            </a:lvl1pPr>
            <a:lvl2pPr marL="914400" indent="-457200">
              <a:buClr>
                <a:srgbClr val="5C1719"/>
              </a:buClr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2pPr>
            <a:lvl3pPr marL="1257300" indent="-342900">
              <a:buClr>
                <a:srgbClr val="5C1719"/>
              </a:buClr>
              <a:buFont typeface="System Font Regular"/>
              <a:buChar char="–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5C1719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5C1719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FD336-CC75-4735-9527-82DE414440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330841" y="5943600"/>
            <a:ext cx="2602522" cy="671209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buClr>
                <a:srgbClr val="003A66"/>
              </a:buClr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</a:t>
            </a:r>
          </a:p>
        </p:txBody>
      </p:sp>
    </p:spTree>
    <p:extLst>
      <p:ext uri="{BB962C8B-B14F-4D97-AF65-F5344CB8AC3E}">
        <p14:creationId xmlns:p14="http://schemas.microsoft.com/office/powerpoint/2010/main" val="20633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5">
            <a:extLst>
              <a:ext uri="{FF2B5EF4-FFF2-40B4-BE49-F238E27FC236}">
                <a16:creationId xmlns:a16="http://schemas.microsoft.com/office/drawing/2014/main" id="{89B79B2D-B5AE-5DDD-2C7F-3AEB6A4F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1" y="1467853"/>
            <a:ext cx="7469203" cy="9313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9E538-ABC2-9180-CC4A-8995A1C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1" y="2508588"/>
            <a:ext cx="7469203" cy="2448423"/>
          </a:xfrm>
          <a:prstGeom prst="rect">
            <a:avLst/>
          </a:prstGeom>
          <a:ln>
            <a:noFill/>
          </a:ln>
        </p:spPr>
        <p:txBody>
          <a:bodyPr/>
          <a:lstStyle>
            <a:lvl1pPr marL="457200" indent="-457200">
              <a:buClr>
                <a:srgbClr val="5C1719"/>
              </a:buClr>
              <a:buFont typeface="System Font Regular"/>
              <a:buChar char="–"/>
              <a:defRPr sz="2800">
                <a:solidFill>
                  <a:schemeClr val="tx1"/>
                </a:solidFill>
              </a:defRPr>
            </a:lvl1pPr>
            <a:lvl2pPr marL="914400" indent="-457200">
              <a:buClr>
                <a:srgbClr val="5C1719"/>
              </a:buClr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2pPr>
            <a:lvl3pPr marL="1257300" indent="-342900">
              <a:buClr>
                <a:srgbClr val="5C1719"/>
              </a:buClr>
              <a:buFont typeface="System Font Regular"/>
              <a:buChar char="–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5C1719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5C1719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FD336-CC75-4735-9527-82DE414440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330841" y="5943600"/>
            <a:ext cx="2602522" cy="671209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buClr>
                <a:srgbClr val="003A66"/>
              </a:buClr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</a:t>
            </a:r>
          </a:p>
        </p:txBody>
      </p:sp>
    </p:spTree>
    <p:extLst>
      <p:ext uri="{BB962C8B-B14F-4D97-AF65-F5344CB8AC3E}">
        <p14:creationId xmlns:p14="http://schemas.microsoft.com/office/powerpoint/2010/main" val="380742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5">
            <a:extLst>
              <a:ext uri="{FF2B5EF4-FFF2-40B4-BE49-F238E27FC236}">
                <a16:creationId xmlns:a16="http://schemas.microsoft.com/office/drawing/2014/main" id="{89B79B2D-B5AE-5DDD-2C7F-3AEB6A4F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1" y="1467853"/>
            <a:ext cx="7469203" cy="9313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9E538-ABC2-9180-CC4A-8995A1C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1" y="2508588"/>
            <a:ext cx="7469203" cy="2448423"/>
          </a:xfrm>
          <a:prstGeom prst="rect">
            <a:avLst/>
          </a:prstGeom>
          <a:ln>
            <a:noFill/>
          </a:ln>
        </p:spPr>
        <p:txBody>
          <a:bodyPr/>
          <a:lstStyle>
            <a:lvl1pPr marL="457200" indent="-457200">
              <a:buClr>
                <a:srgbClr val="5C1719"/>
              </a:buClr>
              <a:buFont typeface="System Font Regular"/>
              <a:buChar char="–"/>
              <a:defRPr sz="2800">
                <a:solidFill>
                  <a:schemeClr val="tx1"/>
                </a:solidFill>
              </a:defRPr>
            </a:lvl1pPr>
            <a:lvl2pPr marL="914400" indent="-457200">
              <a:buClr>
                <a:srgbClr val="5C1719"/>
              </a:buClr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2pPr>
            <a:lvl3pPr marL="1257300" indent="-342900">
              <a:buClr>
                <a:srgbClr val="5C1719"/>
              </a:buClr>
              <a:buFont typeface="System Font Regular"/>
              <a:buChar char="–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5C1719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5C1719"/>
              </a:buClr>
              <a:buFont typeface="System Font Regular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FD336-CC75-4735-9527-82DE414440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330841" y="5943600"/>
            <a:ext cx="2602522" cy="671209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buClr>
                <a:srgbClr val="003A66"/>
              </a:buClr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Additional logo</a:t>
            </a:r>
          </a:p>
        </p:txBody>
      </p:sp>
    </p:spTree>
    <p:extLst>
      <p:ext uri="{BB962C8B-B14F-4D97-AF65-F5344CB8AC3E}">
        <p14:creationId xmlns:p14="http://schemas.microsoft.com/office/powerpoint/2010/main" val="4277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9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3D59-6C07-FB48-9068-E9A88BB5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825" y="1703672"/>
            <a:ext cx="3619099" cy="1087654"/>
          </a:xfrm>
        </p:spPr>
        <p:txBody>
          <a:bodyPr/>
          <a:lstStyle/>
          <a:p>
            <a:r>
              <a:rPr lang="en-GB" i="1" dirty="0"/>
              <a:t>FIRST</a:t>
            </a:r>
            <a:r>
              <a:rPr lang="en-GB" baseline="30000" dirty="0"/>
              <a:t>®</a:t>
            </a:r>
            <a:r>
              <a:rPr lang="en-GB" dirty="0"/>
              <a:t> LEGO</a:t>
            </a:r>
            <a:r>
              <a:rPr lang="en-GB" baseline="30000"/>
              <a:t>®</a:t>
            </a:r>
            <a:r>
              <a:rPr lang="en-GB"/>
              <a:t> League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12C9F2-CE7E-8F42-A9F8-A36C1EAD91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2825" y="3570974"/>
            <a:ext cx="3619099" cy="1087654"/>
          </a:xfrm>
        </p:spPr>
        <p:txBody>
          <a:bodyPr/>
          <a:lstStyle/>
          <a:p>
            <a:r>
              <a:rPr lang="en-GB" dirty="0"/>
              <a:t>SUBMERGED</a:t>
            </a:r>
            <a:r>
              <a:rPr lang="en-GB" baseline="30000" dirty="0"/>
              <a:t>SM</a:t>
            </a:r>
            <a:r>
              <a:rPr lang="en-GB" dirty="0"/>
              <a:t> Season 2024-2025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0A0FDD-9C02-FF85-0EEC-4E9413AAB97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1D47-5CC2-884E-00B4-2C0310AE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60F1-1FC9-FB38-4561-452D8509F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E91F-74A5-87A4-7582-224E8223BAE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27D9C-09DF-9A47-9A7C-0CA62C79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C08B5-35D4-D0B5-7121-9B1ACCD0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DE3553-06DE-3842-6D34-6DACB06B01F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B0FAD4-A934-0591-F419-6FF64E78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D5070-51C2-874A-CA64-DE41B391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D194E3-D5D6-1133-3BE8-556B8056C80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2F7C39-3B12-45DE-AE02-0B5431E22FA1}" vid="{B70A17AF-4CC7-41B6-A623-7E85DC36362E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3.xml><?xml version="1.0" encoding="utf-8"?>
<a:theme xmlns:a="http://schemas.openxmlformats.org/drawingml/2006/main" name="1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ppt/theme/theme4.xml><?xml version="1.0" encoding="utf-8"?>
<a:theme xmlns:a="http://schemas.openxmlformats.org/drawingml/2006/main" name="2_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2F7C39-3B12-45DE-AE02-0B5431E22FA1}" vid="{B2A319DD-F1F4-4B98-A0FC-9C9E1CFD95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8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Regular</vt:lpstr>
      <vt:lpstr>Calibri</vt:lpstr>
      <vt:lpstr>System Font Regular</vt:lpstr>
      <vt:lpstr>Office Theme</vt:lpstr>
      <vt:lpstr>IET Blue Theme</vt:lpstr>
      <vt:lpstr>1_IET Blue Theme</vt:lpstr>
      <vt:lpstr>2_IET Blue Theme</vt:lpstr>
      <vt:lpstr>FIRST® LEGO® League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Hird,Chris</dc:creator>
  <cp:lastModifiedBy>Hannah Rees</cp:lastModifiedBy>
  <cp:revision>40</cp:revision>
  <dcterms:created xsi:type="dcterms:W3CDTF">2019-07-29T11:22:30Z</dcterms:created>
  <dcterms:modified xsi:type="dcterms:W3CDTF">2024-07-11T13:04:38Z</dcterms:modified>
</cp:coreProperties>
</file>