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72" r:id="rId4"/>
    <p:sldId id="268" r:id="rId5"/>
    <p:sldId id="267" r:id="rId6"/>
    <p:sldId id="273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9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032" autoAdjust="0"/>
  </p:normalViewPr>
  <p:slideViewPr>
    <p:cSldViewPr snapToObjects="1" showGuides="1">
      <p:cViewPr varScale="1">
        <p:scale>
          <a:sx n="86" d="100"/>
          <a:sy n="86" d="100"/>
        </p:scale>
        <p:origin x="1614" y="8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9028-C136-4B59-AFEB-A2A783CA1FA5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513D1-043E-4418-B60F-DDDC6CA78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5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5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5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83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97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522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332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6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6288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Simple Circuits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924944"/>
            <a:ext cx="5852160" cy="2606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31976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We are going to make this circuit…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6864214" y="2269048"/>
            <a:ext cx="1188132" cy="687058"/>
          </a:xfrm>
          <a:prstGeom prst="wedgeRectCallout">
            <a:avLst>
              <a:gd name="adj1" fmla="val -79989"/>
              <a:gd name="adj2" fmla="val 5087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wire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191940" y="5030411"/>
            <a:ext cx="1404013" cy="687058"/>
          </a:xfrm>
          <a:prstGeom prst="wedgeRectCallout">
            <a:avLst>
              <a:gd name="adj1" fmla="val 52015"/>
              <a:gd name="adj2" fmla="val -13767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battery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(in holder)</a:t>
            </a:r>
          </a:p>
        </p:txBody>
      </p:sp>
      <p:sp>
        <p:nvSpPr>
          <p:cNvPr id="28" name="Rectangular Callout 25">
            <a:extLst>
              <a:ext uri="{FF2B5EF4-FFF2-40B4-BE49-F238E27FC236}">
                <a16:creationId xmlns:a16="http://schemas.microsoft.com/office/drawing/2014/main" id="{E7F40D7F-22A6-417F-B6DE-B3FA5F8FBE72}"/>
              </a:ext>
            </a:extLst>
          </p:cNvPr>
          <p:cNvSpPr/>
          <p:nvPr/>
        </p:nvSpPr>
        <p:spPr>
          <a:xfrm>
            <a:off x="1835696" y="2102291"/>
            <a:ext cx="1188132" cy="687058"/>
          </a:xfrm>
          <a:prstGeom prst="wedgeRectCallout">
            <a:avLst>
              <a:gd name="adj1" fmla="val 93061"/>
              <a:gd name="adj2" fmla="val 444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motor</a:t>
            </a:r>
          </a:p>
        </p:txBody>
      </p:sp>
      <p:sp>
        <p:nvSpPr>
          <p:cNvPr id="29" name="Rectangular Callout 26">
            <a:extLst>
              <a:ext uri="{FF2B5EF4-FFF2-40B4-BE49-F238E27FC236}">
                <a16:creationId xmlns:a16="http://schemas.microsoft.com/office/drawing/2014/main" id="{8607DC06-FB8C-45C5-8D9C-3EADF1F970E9}"/>
              </a:ext>
            </a:extLst>
          </p:cNvPr>
          <p:cNvSpPr/>
          <p:nvPr/>
        </p:nvSpPr>
        <p:spPr>
          <a:xfrm>
            <a:off x="6905281" y="5373940"/>
            <a:ext cx="1562819" cy="687058"/>
          </a:xfrm>
          <a:prstGeom prst="wedgeRectCallout">
            <a:avLst>
              <a:gd name="adj1" fmla="val -117735"/>
              <a:gd name="adj2" fmla="val -883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switch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4F1E49-E19C-4BC6-9A35-ED8EC1CCB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720" y="2146775"/>
            <a:ext cx="5129794" cy="38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68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4F1E49-E19C-4BC6-9A35-ED8EC1CCB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2146775"/>
            <a:ext cx="5129794" cy="38587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E027A7-D5A3-4243-8F8F-3CB2E8A8C0CA}"/>
              </a:ext>
            </a:extLst>
          </p:cNvPr>
          <p:cNvSpPr txBox="1"/>
          <p:nvPr/>
        </p:nvSpPr>
        <p:spPr>
          <a:xfrm>
            <a:off x="251520" y="1489139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You Will Need: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374C00-643D-45BB-B2E1-2390B3BB95CA}"/>
              </a:ext>
            </a:extLst>
          </p:cNvPr>
          <p:cNvSpPr txBox="1"/>
          <p:nvPr/>
        </p:nvSpPr>
        <p:spPr>
          <a:xfrm>
            <a:off x="323528" y="2190650"/>
            <a:ext cx="2664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1 motor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1 battery pack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1 switch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3 lengths of wire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03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86" y="1298543"/>
            <a:ext cx="8063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Preparing the wires to make the circuit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629583" y="2348967"/>
            <a:ext cx="417646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GB" sz="2400" dirty="0"/>
              <a:t>Cut the wire to the length needed.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GB" sz="2400" dirty="0"/>
              <a:t>Using wire strippers, take off about 10 mm of plastic coating from the end.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GB" sz="2400" dirty="0"/>
              <a:t>Twist the exposed stands of wire to join them together.</a:t>
            </a:r>
          </a:p>
        </p:txBody>
      </p:sp>
      <p:sp>
        <p:nvSpPr>
          <p:cNvPr id="9" name="Rectangular Callout 23">
            <a:extLst>
              <a:ext uri="{FF2B5EF4-FFF2-40B4-BE49-F238E27FC236}">
                <a16:creationId xmlns:a16="http://schemas.microsoft.com/office/drawing/2014/main" id="{5293E8B2-FED0-4EFB-A74E-458E0D3E2AB5}"/>
              </a:ext>
            </a:extLst>
          </p:cNvPr>
          <p:cNvSpPr/>
          <p:nvPr/>
        </p:nvSpPr>
        <p:spPr>
          <a:xfrm>
            <a:off x="1187624" y="5445224"/>
            <a:ext cx="1188132" cy="412178"/>
          </a:xfrm>
          <a:prstGeom prst="wedgeRectCallout">
            <a:avLst>
              <a:gd name="adj1" fmla="val -74862"/>
              <a:gd name="adj2" fmla="val -150552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wire</a:t>
            </a:r>
          </a:p>
        </p:txBody>
      </p:sp>
      <p:sp>
        <p:nvSpPr>
          <p:cNvPr id="10" name="Rectangular Callout 23">
            <a:extLst>
              <a:ext uri="{FF2B5EF4-FFF2-40B4-BE49-F238E27FC236}">
                <a16:creationId xmlns:a16="http://schemas.microsoft.com/office/drawing/2014/main" id="{C5E4E266-CA62-4D45-B0D8-C93CA59F9502}"/>
              </a:ext>
            </a:extLst>
          </p:cNvPr>
          <p:cNvSpPr/>
          <p:nvPr/>
        </p:nvSpPr>
        <p:spPr>
          <a:xfrm>
            <a:off x="611560" y="2060848"/>
            <a:ext cx="1512168" cy="584774"/>
          </a:xfrm>
          <a:prstGeom prst="wedgeRectCallout">
            <a:avLst>
              <a:gd name="adj1" fmla="val 59975"/>
              <a:gd name="adj2" fmla="val 116469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Stripped end of wire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BEBD3C-8067-4963-BCD5-621D654248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572"/>
          <a:stretch/>
        </p:blipFill>
        <p:spPr>
          <a:xfrm>
            <a:off x="313034" y="3024149"/>
            <a:ext cx="2602782" cy="2550202"/>
          </a:xfrm>
          <a:prstGeom prst="rect">
            <a:avLst/>
          </a:prstGeom>
        </p:spPr>
      </p:pic>
      <p:sp>
        <p:nvSpPr>
          <p:cNvPr id="11" name="Rectangular Callout 23">
            <a:extLst>
              <a:ext uri="{FF2B5EF4-FFF2-40B4-BE49-F238E27FC236}">
                <a16:creationId xmlns:a16="http://schemas.microsoft.com/office/drawing/2014/main" id="{A6CD5A5A-5095-4846-BB80-AE21E2E70FA8}"/>
              </a:ext>
            </a:extLst>
          </p:cNvPr>
          <p:cNvSpPr/>
          <p:nvPr/>
        </p:nvSpPr>
        <p:spPr>
          <a:xfrm>
            <a:off x="2617823" y="4299250"/>
            <a:ext cx="1512168" cy="584774"/>
          </a:xfrm>
          <a:prstGeom prst="wedgeRectCallout">
            <a:avLst>
              <a:gd name="adj1" fmla="val -43595"/>
              <a:gd name="adj2" fmla="val -133055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Twist wire this way</a:t>
            </a:r>
          </a:p>
        </p:txBody>
      </p:sp>
    </p:spTree>
    <p:extLst>
      <p:ext uri="{BB962C8B-B14F-4D97-AF65-F5344CB8AC3E}">
        <p14:creationId xmlns:p14="http://schemas.microsoft.com/office/powerpoint/2010/main" val="406671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86" y="1298543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Joining two wires together</a:t>
            </a:r>
          </a:p>
        </p:txBody>
      </p:sp>
      <p:sp>
        <p:nvSpPr>
          <p:cNvPr id="7" name="Rectangular Callout 23">
            <a:extLst>
              <a:ext uri="{FF2B5EF4-FFF2-40B4-BE49-F238E27FC236}">
                <a16:creationId xmlns:a16="http://schemas.microsoft.com/office/drawing/2014/main" id="{A3653175-426C-4769-87C3-DE70DE056EE7}"/>
              </a:ext>
            </a:extLst>
          </p:cNvPr>
          <p:cNvSpPr/>
          <p:nvPr/>
        </p:nvSpPr>
        <p:spPr>
          <a:xfrm>
            <a:off x="486379" y="2502096"/>
            <a:ext cx="1188132" cy="412178"/>
          </a:xfrm>
          <a:prstGeom prst="wedgeRectCallout">
            <a:avLst>
              <a:gd name="adj1" fmla="val 49653"/>
              <a:gd name="adj2" fmla="val 171661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wire</a:t>
            </a:r>
          </a:p>
        </p:txBody>
      </p:sp>
      <p:sp>
        <p:nvSpPr>
          <p:cNvPr id="8" name="Rectangular Callout 23">
            <a:extLst>
              <a:ext uri="{FF2B5EF4-FFF2-40B4-BE49-F238E27FC236}">
                <a16:creationId xmlns:a16="http://schemas.microsoft.com/office/drawing/2014/main" id="{414318BF-3727-4410-8E8F-32194CEAE6D4}"/>
              </a:ext>
            </a:extLst>
          </p:cNvPr>
          <p:cNvSpPr/>
          <p:nvPr/>
        </p:nvSpPr>
        <p:spPr>
          <a:xfrm>
            <a:off x="6300192" y="3031831"/>
            <a:ext cx="1188132" cy="412178"/>
          </a:xfrm>
          <a:prstGeom prst="wedgeRectCallout">
            <a:avLst>
              <a:gd name="adj1" fmla="val -110137"/>
              <a:gd name="adj2" fmla="val -18520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wire</a:t>
            </a:r>
          </a:p>
        </p:txBody>
      </p:sp>
      <p:sp>
        <p:nvSpPr>
          <p:cNvPr id="10" name="Rectangular Callout 23">
            <a:extLst>
              <a:ext uri="{FF2B5EF4-FFF2-40B4-BE49-F238E27FC236}">
                <a16:creationId xmlns:a16="http://schemas.microsoft.com/office/drawing/2014/main" id="{2BFBF122-1116-4780-B83A-283B59F11979}"/>
              </a:ext>
            </a:extLst>
          </p:cNvPr>
          <p:cNvSpPr/>
          <p:nvPr/>
        </p:nvSpPr>
        <p:spPr>
          <a:xfrm>
            <a:off x="4574365" y="1904618"/>
            <a:ext cx="1963051" cy="780288"/>
          </a:xfrm>
          <a:prstGeom prst="wedgeRectCallout">
            <a:avLst>
              <a:gd name="adj1" fmla="val -82805"/>
              <a:gd name="adj2" fmla="val 59631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Twist the exposed wires together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A908A1-3965-4C80-BE49-EB3D89DF4C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70" t="813" r="16605" b="-813"/>
          <a:stretch/>
        </p:blipFill>
        <p:spPr>
          <a:xfrm>
            <a:off x="1317273" y="2434530"/>
            <a:ext cx="4277206" cy="195717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B907C0B-3961-4CD4-B2E7-46092966BE8F}"/>
              </a:ext>
            </a:extLst>
          </p:cNvPr>
          <p:cNvSpPr txBox="1"/>
          <p:nvPr/>
        </p:nvSpPr>
        <p:spPr>
          <a:xfrm>
            <a:off x="107504" y="3794674"/>
            <a:ext cx="66967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GB" sz="2400" dirty="0"/>
              <a:t>Using wire strippers, take off about 10 mm of plastic coating from the end of each wire.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GB" sz="2400" dirty="0"/>
              <a:t>Twist the exposed stands of wire to join them together.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GB" sz="2400" dirty="0"/>
              <a:t>Wrap sticky tape around the joint.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925C526-091A-442E-AF9D-2781E06B491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573" b="9625"/>
          <a:stretch/>
        </p:blipFill>
        <p:spPr>
          <a:xfrm>
            <a:off x="6300192" y="3725441"/>
            <a:ext cx="2946419" cy="221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875FEF0A-89E0-4D52-96A4-6E30B6B1D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59" y="2069416"/>
            <a:ext cx="3727053" cy="40332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CEBE64-01BC-40C9-BFAF-E0E996E17826}"/>
              </a:ext>
            </a:extLst>
          </p:cNvPr>
          <p:cNvSpPr txBox="1"/>
          <p:nvPr/>
        </p:nvSpPr>
        <p:spPr>
          <a:xfrm>
            <a:off x="253186" y="1298543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Making a switch from a paper clip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FD73A3-30E7-43FB-BEE2-DB8EE8A58007}"/>
              </a:ext>
            </a:extLst>
          </p:cNvPr>
          <p:cNvSpPr txBox="1"/>
          <p:nvPr/>
        </p:nvSpPr>
        <p:spPr>
          <a:xfrm>
            <a:off x="4361792" y="2201505"/>
            <a:ext cx="468052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arenR"/>
            </a:pPr>
            <a:r>
              <a:rPr lang="en-GB" sz="2400" dirty="0"/>
              <a:t>Push two metal fasteners through a piece of card.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GB" sz="2400" dirty="0"/>
              <a:t>Wrap a wire around the back of each metal fastener.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GB" sz="2400" dirty="0"/>
              <a:t>Slide a paper clip under one of the fasteners, on the top side.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GB" sz="2400" dirty="0"/>
              <a:t>If you move the paper clip round so it touches the other fastener, it completes the circuit.</a:t>
            </a:r>
            <a:endParaRPr lang="en-GB" dirty="0"/>
          </a:p>
        </p:txBody>
      </p:sp>
      <p:sp>
        <p:nvSpPr>
          <p:cNvPr id="14" name="Rectangular Callout 23">
            <a:extLst>
              <a:ext uri="{FF2B5EF4-FFF2-40B4-BE49-F238E27FC236}">
                <a16:creationId xmlns:a16="http://schemas.microsoft.com/office/drawing/2014/main" id="{7128865C-0F4E-458D-8797-702D39B8520C}"/>
              </a:ext>
            </a:extLst>
          </p:cNvPr>
          <p:cNvSpPr/>
          <p:nvPr/>
        </p:nvSpPr>
        <p:spPr>
          <a:xfrm>
            <a:off x="2504859" y="2132856"/>
            <a:ext cx="1188132" cy="412178"/>
          </a:xfrm>
          <a:prstGeom prst="wedgeRectCallout">
            <a:avLst>
              <a:gd name="adj1" fmla="val 74124"/>
              <a:gd name="adj2" fmla="val 44874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wire</a:t>
            </a:r>
          </a:p>
        </p:txBody>
      </p:sp>
      <p:sp>
        <p:nvSpPr>
          <p:cNvPr id="15" name="Rectangular Callout 23">
            <a:extLst>
              <a:ext uri="{FF2B5EF4-FFF2-40B4-BE49-F238E27FC236}">
                <a16:creationId xmlns:a16="http://schemas.microsoft.com/office/drawing/2014/main" id="{F1885366-68F9-4A8C-9178-276AA44D6D27}"/>
              </a:ext>
            </a:extLst>
          </p:cNvPr>
          <p:cNvSpPr/>
          <p:nvPr/>
        </p:nvSpPr>
        <p:spPr>
          <a:xfrm>
            <a:off x="971600" y="5411736"/>
            <a:ext cx="1188132" cy="412178"/>
          </a:xfrm>
          <a:prstGeom prst="wedgeRectCallout">
            <a:avLst>
              <a:gd name="adj1" fmla="val -88350"/>
              <a:gd name="adj2" fmla="val -47562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wire</a:t>
            </a:r>
          </a:p>
        </p:txBody>
      </p:sp>
      <p:sp>
        <p:nvSpPr>
          <p:cNvPr id="16" name="Rectangular Callout 23">
            <a:extLst>
              <a:ext uri="{FF2B5EF4-FFF2-40B4-BE49-F238E27FC236}">
                <a16:creationId xmlns:a16="http://schemas.microsoft.com/office/drawing/2014/main" id="{71AF3CF0-70BD-4794-9723-0DAEE6A46A99}"/>
              </a:ext>
            </a:extLst>
          </p:cNvPr>
          <p:cNvSpPr/>
          <p:nvPr/>
        </p:nvSpPr>
        <p:spPr>
          <a:xfrm>
            <a:off x="539552" y="2545034"/>
            <a:ext cx="1188132" cy="412178"/>
          </a:xfrm>
          <a:prstGeom prst="wedgeRectCallout">
            <a:avLst>
              <a:gd name="adj1" fmla="val 28161"/>
              <a:gd name="adj2" fmla="val 275964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stud</a:t>
            </a:r>
          </a:p>
        </p:txBody>
      </p:sp>
      <p:sp>
        <p:nvSpPr>
          <p:cNvPr id="17" name="Rectangular Callout 23">
            <a:extLst>
              <a:ext uri="{FF2B5EF4-FFF2-40B4-BE49-F238E27FC236}">
                <a16:creationId xmlns:a16="http://schemas.microsoft.com/office/drawing/2014/main" id="{CDA492C1-F681-4358-8D6F-13AD12D01A73}"/>
              </a:ext>
            </a:extLst>
          </p:cNvPr>
          <p:cNvSpPr/>
          <p:nvPr/>
        </p:nvSpPr>
        <p:spPr>
          <a:xfrm>
            <a:off x="2839260" y="4999558"/>
            <a:ext cx="1188132" cy="412178"/>
          </a:xfrm>
          <a:prstGeom prst="wedgeRectCallout">
            <a:avLst>
              <a:gd name="adj1" fmla="val -71247"/>
              <a:gd name="adj2" fmla="val -297138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stud</a:t>
            </a:r>
          </a:p>
        </p:txBody>
      </p:sp>
      <p:sp>
        <p:nvSpPr>
          <p:cNvPr id="18" name="Rectangular Callout 23">
            <a:extLst>
              <a:ext uri="{FF2B5EF4-FFF2-40B4-BE49-F238E27FC236}">
                <a16:creationId xmlns:a16="http://schemas.microsoft.com/office/drawing/2014/main" id="{ADEA811F-EAFC-4369-B2B4-171A28BE5DC2}"/>
              </a:ext>
            </a:extLst>
          </p:cNvPr>
          <p:cNvSpPr/>
          <p:nvPr/>
        </p:nvSpPr>
        <p:spPr>
          <a:xfrm>
            <a:off x="1286018" y="4745665"/>
            <a:ext cx="1188132" cy="412178"/>
          </a:xfrm>
          <a:prstGeom prst="wedgeRectCallout">
            <a:avLst>
              <a:gd name="adj1" fmla="val 17472"/>
              <a:gd name="adj2" fmla="val -217027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paper clip</a:t>
            </a:r>
          </a:p>
        </p:txBody>
      </p:sp>
    </p:spTree>
    <p:extLst>
      <p:ext uri="{BB962C8B-B14F-4D97-AF65-F5344CB8AC3E}">
        <p14:creationId xmlns:p14="http://schemas.microsoft.com/office/powerpoint/2010/main" val="181717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31976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The completed circuit…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6864214" y="2269048"/>
            <a:ext cx="1188132" cy="687058"/>
          </a:xfrm>
          <a:prstGeom prst="wedgeRectCallout">
            <a:avLst>
              <a:gd name="adj1" fmla="val -79989"/>
              <a:gd name="adj2" fmla="val 5087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wire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191940" y="5030411"/>
            <a:ext cx="1404013" cy="687058"/>
          </a:xfrm>
          <a:prstGeom prst="wedgeRectCallout">
            <a:avLst>
              <a:gd name="adj1" fmla="val 52015"/>
              <a:gd name="adj2" fmla="val -13767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battery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(in holder)</a:t>
            </a:r>
          </a:p>
        </p:txBody>
      </p:sp>
      <p:sp>
        <p:nvSpPr>
          <p:cNvPr id="28" name="Rectangular Callout 25">
            <a:extLst>
              <a:ext uri="{FF2B5EF4-FFF2-40B4-BE49-F238E27FC236}">
                <a16:creationId xmlns:a16="http://schemas.microsoft.com/office/drawing/2014/main" id="{E7F40D7F-22A6-417F-B6DE-B3FA5F8FBE72}"/>
              </a:ext>
            </a:extLst>
          </p:cNvPr>
          <p:cNvSpPr/>
          <p:nvPr/>
        </p:nvSpPr>
        <p:spPr>
          <a:xfrm>
            <a:off x="1835696" y="2102291"/>
            <a:ext cx="1188132" cy="687058"/>
          </a:xfrm>
          <a:prstGeom prst="wedgeRectCallout">
            <a:avLst>
              <a:gd name="adj1" fmla="val 93061"/>
              <a:gd name="adj2" fmla="val 444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motor</a:t>
            </a:r>
          </a:p>
        </p:txBody>
      </p:sp>
      <p:sp>
        <p:nvSpPr>
          <p:cNvPr id="29" name="Rectangular Callout 26">
            <a:extLst>
              <a:ext uri="{FF2B5EF4-FFF2-40B4-BE49-F238E27FC236}">
                <a16:creationId xmlns:a16="http://schemas.microsoft.com/office/drawing/2014/main" id="{8607DC06-FB8C-45C5-8D9C-3EADF1F970E9}"/>
              </a:ext>
            </a:extLst>
          </p:cNvPr>
          <p:cNvSpPr/>
          <p:nvPr/>
        </p:nvSpPr>
        <p:spPr>
          <a:xfrm>
            <a:off x="6905281" y="5373940"/>
            <a:ext cx="1562819" cy="687058"/>
          </a:xfrm>
          <a:prstGeom prst="wedgeRectCallout">
            <a:avLst>
              <a:gd name="adj1" fmla="val -117735"/>
              <a:gd name="adj2" fmla="val -883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switch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4F1E49-E19C-4BC6-9A35-ED8EC1CCB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720" y="2146775"/>
            <a:ext cx="5129794" cy="38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5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219</Words>
  <Application>Microsoft Office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program?</dc:title>
  <dc:creator>Attainment in Education</dc:creator>
  <cp:lastModifiedBy>Clerke,Natalie</cp:lastModifiedBy>
  <cp:revision>56</cp:revision>
  <dcterms:created xsi:type="dcterms:W3CDTF">2012-08-07T14:34:21Z</dcterms:created>
  <dcterms:modified xsi:type="dcterms:W3CDTF">2019-05-03T10:37:53Z</dcterms:modified>
</cp:coreProperties>
</file>