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5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26" algn="l" defTabSz="9142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71" algn="l" defTabSz="9142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016" algn="l" defTabSz="9142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161" algn="l" defTabSz="9142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7365" autoAdjust="0"/>
  </p:normalViewPr>
  <p:slideViewPr>
    <p:cSldViewPr>
      <p:cViewPr>
        <p:scale>
          <a:sx n="107" d="100"/>
          <a:sy n="107" d="100"/>
        </p:scale>
        <p:origin x="-17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20D0C0-E2E8-44A6-A4F5-15786323AF19}" type="datetimeFigureOut">
              <a:rPr lang="en-GB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6092CD-B6AA-447B-BB15-50D6D04D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C11EDA5-A6CB-4AFD-99BA-A2F965D7917C}" type="datetimeFigureOut">
              <a:rPr lang="en-GB" smtClean="0"/>
              <a:pPr/>
              <a:t>22/01/2018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EB474A7-B749-4504-9847-6E28E627D6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6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 this brief with the students</a:t>
            </a:r>
            <a:r>
              <a:rPr lang="en-GB" baseline="0" dirty="0"/>
              <a:t> and discuss as a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3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0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0">
              <a:defRPr/>
            </a:pPr>
            <a:r>
              <a:rPr lang="en-GB" dirty="0"/>
              <a:t>This program can be downloaded onto the BBC</a:t>
            </a:r>
            <a:r>
              <a:rPr lang="en-GB" baseline="0" dirty="0"/>
              <a:t> micro:bit by the learners or in advance by the teacher or technician.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61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program can be downloaded onto the BBC</a:t>
            </a:r>
            <a:r>
              <a:rPr lang="en-GB" baseline="0" dirty="0"/>
              <a:t> micro:bit by the learners or in advance by the teacher or technician.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8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F6A-9C1B-4897-B291-99B5646029B7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7E3-E7CA-477A-BC09-238997724E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656-D04E-4FD6-97D1-5BE95AA4557C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AF75-2B68-455B-991B-570DB03518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A44-5B8C-475C-AF5D-8332D81EA9DF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44C2-226E-48C9-9934-0049E9CA30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A87A-999D-482F-A762-C810292A0A22}" type="datetimeFigureOut">
              <a:rPr lang="en-GB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35FA-D2DE-448D-8BA7-2732CE910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3417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B1A9-DAE7-4268-AA1B-0FD16A409FB5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5D2E-7CFC-4199-B79C-44E186A9AC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3B5E-E12D-47D2-8784-37E3A707C78B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3313-3FAD-4588-846E-2C84758C52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BA32-755C-4FF9-92D1-007C71BAFDCB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CA0D-D0F4-4756-B8E4-767EF592A4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99FD-EF3F-4896-9EE4-3D3D19DC19E8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BEEE-31D1-4EEE-87E8-9E2EC7CD7A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A7F5-9FC9-4D14-ACE9-B6B25BA0765F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A2EB-D538-44FB-BFD5-433D30A168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6F9F-B3B4-4216-B2BF-6A03B3465173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EDE4-2E0B-431F-919F-1E9D2C09BE6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878C-374F-4E79-80D8-4140E5F8DDD8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4399-980D-4C21-9CF2-AC05431355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593C-37BF-4E38-AE5C-11BD8DEED141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497-6470-469C-B9DD-D4B1774315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FC1B0-5E8E-4C65-9F6F-0A6B610ABE28}" type="datetimeFigureOut">
              <a:rPr lang="en-GB" smtClean="0"/>
              <a:pPr>
                <a:defRPr/>
              </a:pPr>
              <a:t>22/01/2018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D7288-005E-4E74-B220-A66C8992F8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7938" y="1"/>
            <a:ext cx="9159876" cy="1196975"/>
            <a:chOff x="-8626" y="0"/>
            <a:chExt cx="9161252" cy="1196752"/>
          </a:xfrm>
        </p:grpSpPr>
        <p:sp>
          <p:nvSpPr>
            <p:cNvPr id="10" name="Rectangle 9"/>
            <p:cNvSpPr/>
            <p:nvPr/>
          </p:nvSpPr>
          <p:spPr>
            <a:xfrm>
              <a:off x="-8626" y="0"/>
              <a:ext cx="9153313" cy="1380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8626" y="1196752"/>
              <a:ext cx="9161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9388" y="404664"/>
              <a:ext cx="2635002" cy="5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7463" y="6181725"/>
            <a:ext cx="917892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micro-bit Logo stripped_Lantern Colour Grad+Black BBC Logo_RGB"/>
          <p:cNvPicPr>
            <a:picLocks noChangeAspect="1" noChangeArrowheads="1"/>
          </p:cNvPicPr>
          <p:nvPr/>
        </p:nvPicPr>
        <p:blipFill rotWithShape="1">
          <a:blip r:embed="rId16" cstate="print"/>
          <a:srcRect l="30320"/>
          <a:stretch/>
        </p:blipFill>
        <p:spPr bwMode="auto">
          <a:xfrm>
            <a:off x="5619565" y="377860"/>
            <a:ext cx="3056892" cy="5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24" r:id="rId12"/>
  </p:sldLayoutIdLst>
  <p:txStyles>
    <p:titleStyle>
      <a:lvl1pPr algn="ctr" defTabSz="45720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9"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8"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27"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37" algn="ctr" defTabSz="45720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7" indent="-342907" algn="l" defTabSz="45720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4572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45720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4572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45720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136904" cy="1176536"/>
          </a:xfrm>
        </p:spPr>
        <p:txBody>
          <a:bodyPr/>
          <a:lstStyle/>
          <a:p>
            <a:r>
              <a:rPr lang="en-GB" dirty="0"/>
              <a:t>Product Prototype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51519" y="1772816"/>
            <a:ext cx="8609651" cy="1298426"/>
          </a:xfrm>
        </p:spPr>
        <p:txBody>
          <a:bodyPr/>
          <a:lstStyle/>
          <a:p>
            <a:r>
              <a:rPr lang="en-GB" sz="4800" b="1" dirty="0"/>
              <a:t>Let’s Cross Safely!</a:t>
            </a:r>
            <a:br>
              <a:rPr lang="en-GB" sz="4800" b="1" dirty="0"/>
            </a:br>
            <a:r>
              <a:rPr lang="en-GB" sz="4800" b="1" dirty="0" err="1" smtClean="0"/>
              <a:t>micro:bit</a:t>
            </a:r>
            <a:r>
              <a:rPr lang="en-GB" sz="4800" b="1" dirty="0" smtClean="0"/>
              <a:t> </a:t>
            </a:r>
            <a:r>
              <a:rPr lang="en-GB" sz="4800" b="1" dirty="0"/>
              <a:t>Pedestrian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854112" cy="1967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n-GB" b="1" dirty="0"/>
              <a:t>Design Brief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7987" y="1844824"/>
            <a:ext cx="7406341" cy="4281339"/>
          </a:xfrm>
        </p:spPr>
        <p:txBody>
          <a:bodyPr/>
          <a:lstStyle/>
          <a:p>
            <a:pPr>
              <a:buNone/>
            </a:pPr>
            <a:r>
              <a:rPr lang="en-GB" sz="2200" b="1" dirty="0"/>
              <a:t>Situation</a:t>
            </a:r>
          </a:p>
          <a:p>
            <a:r>
              <a:rPr lang="en-GB" sz="2200" dirty="0"/>
              <a:t>Hundreds of people are killed in accidents on roads in the United Kingdom every year. When schools are situated close to roads there is particular danger to children crossing them. A good, well programmed pedestrian control system can minimise risk and enable people to cross the road safely.</a:t>
            </a:r>
          </a:p>
          <a:p>
            <a:pPr marL="0" indent="0">
              <a:buNone/>
            </a:pPr>
            <a:r>
              <a:rPr lang="en-GB" sz="2200" b="1" dirty="0"/>
              <a:t>Brief</a:t>
            </a:r>
          </a:p>
          <a:p>
            <a:r>
              <a:rPr lang="en-GB" sz="2200" dirty="0"/>
              <a:t>Create a scale model and working prototype for a pedestrian crossing system for a school. Your prototype should make use of the </a:t>
            </a:r>
            <a:r>
              <a:rPr lang="en-GB" sz="2200" dirty="0" err="1" smtClean="0"/>
              <a:t>micro:bit</a:t>
            </a:r>
            <a:r>
              <a:rPr lang="en-GB" sz="2200" dirty="0" smtClean="0"/>
              <a:t> </a:t>
            </a:r>
            <a:r>
              <a:rPr lang="en-GB" sz="2200" dirty="0"/>
              <a:t>system. It should clearly show how it would enable pupils to cross the road outside their school safely.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390501"/>
            <a:ext cx="1304340" cy="13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74277"/>
            <a:ext cx="1304340" cy="173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/>
          <a:lstStyle/>
          <a:p>
            <a:r>
              <a:rPr lang="en-GB" b="1" dirty="0"/>
              <a:t>Design Criteria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065315"/>
          </a:xfrm>
        </p:spPr>
        <p:txBody>
          <a:bodyPr/>
          <a:lstStyle/>
          <a:p>
            <a:pPr>
              <a:buNone/>
            </a:pPr>
            <a:r>
              <a:rPr lang="en-GB" sz="2800" b="1" dirty="0"/>
              <a:t>The proposed prototype must:</a:t>
            </a:r>
            <a:endParaRPr lang="en-GB" sz="800" b="1" dirty="0"/>
          </a:p>
          <a:p>
            <a:r>
              <a:rPr lang="en-GB" sz="2800" dirty="0"/>
              <a:t>Successfully integrate </a:t>
            </a:r>
            <a:r>
              <a:rPr lang="en-GB" sz="2800" dirty="0" smtClean="0"/>
              <a:t>the </a:t>
            </a:r>
            <a:r>
              <a:rPr lang="en-GB" sz="2800" dirty="0"/>
              <a:t>micro:bit based </a:t>
            </a:r>
            <a:r>
              <a:rPr lang="en-GB" sz="2800" dirty="0" smtClean="0"/>
              <a:t>programmable </a:t>
            </a:r>
            <a:r>
              <a:rPr lang="en-GB" sz="2800" dirty="0"/>
              <a:t>system into the product.</a:t>
            </a:r>
          </a:p>
          <a:p>
            <a:r>
              <a:rPr lang="en-GB" sz="2800" dirty="0"/>
              <a:t>Stop traffic when a button is pressed by a pedestrian.</a:t>
            </a:r>
          </a:p>
          <a:p>
            <a:r>
              <a:rPr lang="en-GB" sz="2800" dirty="0"/>
              <a:t>Inform pedestrians when it is safe to cross the road.</a:t>
            </a:r>
          </a:p>
          <a:p>
            <a:r>
              <a:rPr lang="en-GB" sz="2800" dirty="0"/>
              <a:t>Allow pedestrians an appropriate time to cross the road. </a:t>
            </a:r>
          </a:p>
          <a:p>
            <a:r>
              <a:rPr lang="en-GB" sz="2800" dirty="0"/>
              <a:t>Include a scale model of the crossing that shows how the system would allow people to cross the road safely.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6060" y="4823570"/>
            <a:ext cx="8608428" cy="3059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Go to </a:t>
            </a:r>
            <a:r>
              <a:rPr lang="en-GB" sz="2200" dirty="0">
                <a:hlinkClick r:id="rId3"/>
              </a:rPr>
              <a:t>www.microbit.org/code</a:t>
            </a:r>
            <a:r>
              <a:rPr lang="en-GB" sz="2200" dirty="0"/>
              <a:t> and open the </a:t>
            </a:r>
            <a:r>
              <a:rPr lang="en-GB" sz="2200" b="1" dirty="0"/>
              <a:t>JavaScript Blocks Editor.</a:t>
            </a:r>
          </a:p>
          <a:p>
            <a:r>
              <a:rPr lang="en-GB" sz="2200" dirty="0"/>
              <a:t>Drag the file </a:t>
            </a:r>
            <a:r>
              <a:rPr lang="en-GB" sz="2200" b="1" dirty="0"/>
              <a:t>microbit-pedestrian-jsb.hex </a:t>
            </a:r>
            <a:r>
              <a:rPr lang="en-GB" sz="2200" dirty="0"/>
              <a:t>onto the work area.</a:t>
            </a:r>
          </a:p>
          <a:p>
            <a:r>
              <a:rPr lang="en-GB" sz="2200" b="1" dirty="0"/>
              <a:t>Download </a:t>
            </a:r>
            <a:r>
              <a:rPr lang="en-GB" sz="2200" dirty="0"/>
              <a:t>the program onto your BBC micro:bit.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158" y="1196752"/>
            <a:ext cx="3384376" cy="64807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b="1" dirty="0"/>
              <a:t>Pre-Written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70B8FC-B0B7-45C7-B127-4B0AE445B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50" t="24788" r="1963" b="20586"/>
          <a:stretch/>
        </p:blipFill>
        <p:spPr>
          <a:xfrm>
            <a:off x="539552" y="1746269"/>
            <a:ext cx="5128834" cy="30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3DE908-3C02-4D62-8EB6-2EECD3B13677}"/>
              </a:ext>
            </a:extLst>
          </p:cNvPr>
          <p:cNvSpPr txBox="1">
            <a:spLocks/>
          </p:cNvSpPr>
          <p:nvPr/>
        </p:nvSpPr>
        <p:spPr>
          <a:xfrm>
            <a:off x="3995936" y="2204864"/>
            <a:ext cx="4536504" cy="3095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Go to </a:t>
            </a:r>
            <a:r>
              <a:rPr lang="en-GB" sz="2400" dirty="0">
                <a:hlinkClick r:id="rId3"/>
              </a:rPr>
              <a:t>www.microbit.org/code</a:t>
            </a:r>
            <a:r>
              <a:rPr lang="en-GB" sz="2400" dirty="0"/>
              <a:t> and open the </a:t>
            </a:r>
            <a:r>
              <a:rPr lang="en-GB" sz="2400" b="1" dirty="0"/>
              <a:t>Python</a:t>
            </a:r>
            <a:r>
              <a:rPr lang="en-GB" sz="2400" dirty="0"/>
              <a:t> </a:t>
            </a:r>
            <a:r>
              <a:rPr lang="en-GB" sz="2400" b="1" dirty="0"/>
              <a:t>Editor.</a:t>
            </a:r>
          </a:p>
          <a:p>
            <a:r>
              <a:rPr lang="en-GB" sz="2400" dirty="0"/>
              <a:t>Drag the file </a:t>
            </a:r>
            <a:r>
              <a:rPr lang="en-GB" sz="2400" b="1" dirty="0"/>
              <a:t>transport.py </a:t>
            </a:r>
            <a:r>
              <a:rPr lang="en-GB" sz="2400" dirty="0"/>
              <a:t>onto the work area.</a:t>
            </a:r>
          </a:p>
          <a:p>
            <a:r>
              <a:rPr lang="en-GB" sz="2400" b="1" dirty="0"/>
              <a:t>Download </a:t>
            </a:r>
            <a:r>
              <a:rPr lang="en-GB" sz="2400" dirty="0"/>
              <a:t>the program onto your BBC micro:bit.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9E2DBC4-919E-4939-B6C4-231B6126FC92}"/>
              </a:ext>
            </a:extLst>
          </p:cNvPr>
          <p:cNvSpPr txBox="1">
            <a:spLocks/>
          </p:cNvSpPr>
          <p:nvPr/>
        </p:nvSpPr>
        <p:spPr>
          <a:xfrm>
            <a:off x="3995936" y="1386360"/>
            <a:ext cx="3384376" cy="64807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b="1" dirty="0"/>
              <a:t>Pre-Written Program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0318552-4D99-4525-8957-1D0D4DE539DF}"/>
              </a:ext>
            </a:extLst>
          </p:cNvPr>
          <p:cNvGrpSpPr/>
          <p:nvPr/>
        </p:nvGrpSpPr>
        <p:grpSpPr>
          <a:xfrm>
            <a:off x="388328" y="1386361"/>
            <a:ext cx="3103551" cy="4706936"/>
            <a:chOff x="388328" y="1386360"/>
            <a:chExt cx="3031545" cy="492612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5EE8CA1D-2166-4932-8F28-E3C0D5AF105E}"/>
                </a:ext>
              </a:extLst>
            </p:cNvPr>
            <p:cNvGrpSpPr/>
            <p:nvPr/>
          </p:nvGrpSpPr>
          <p:grpSpPr>
            <a:xfrm>
              <a:off x="395536" y="1386360"/>
              <a:ext cx="3024337" cy="2902048"/>
              <a:chOff x="114118" y="1386360"/>
              <a:chExt cx="3024337" cy="2902048"/>
            </a:xfrm>
          </p:grpSpPr>
          <p:pic>
            <p:nvPicPr>
              <p:cNvPr id="2" name="Picture 1">
                <a:extLst>
                  <a:ext uri="{FF2B5EF4-FFF2-40B4-BE49-F238E27FC236}">
                    <a16:creationId xmlns="" xmlns:a16="http://schemas.microsoft.com/office/drawing/2014/main" id="{4CAC1F48-5D7D-4018-8B75-40792F2054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4074" r="38306" b="5026"/>
              <a:stretch/>
            </p:blipFill>
            <p:spPr>
              <a:xfrm>
                <a:off x="114118" y="1386360"/>
                <a:ext cx="3024337" cy="146822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C15B6DC1-928F-4A08-A89A-E3C16C0160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621" r="38306" b="6173"/>
              <a:stretch/>
            </p:blipFill>
            <p:spPr>
              <a:xfrm>
                <a:off x="114118" y="2836949"/>
                <a:ext cx="3024337" cy="145145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5073959-18B8-40C5-A267-306AB89A711C}"/>
                </a:ext>
              </a:extLst>
            </p:cNvPr>
            <p:cNvGrpSpPr/>
            <p:nvPr/>
          </p:nvGrpSpPr>
          <p:grpSpPr>
            <a:xfrm>
              <a:off x="388328" y="4287499"/>
              <a:ext cx="3024337" cy="2024988"/>
              <a:chOff x="114118" y="4005157"/>
              <a:chExt cx="3024337" cy="2024988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4883AFFE-C9C8-4A08-A04A-AF79A0CC4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141" r="38306" b="6116"/>
              <a:stretch/>
            </p:blipFill>
            <p:spPr>
              <a:xfrm>
                <a:off x="114118" y="4005157"/>
                <a:ext cx="3024337" cy="166167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534AB6AF-712E-4B5E-8DB4-0D0AD035B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77506" r="38306" b="8620"/>
              <a:stretch/>
            </p:blipFill>
            <p:spPr>
              <a:xfrm>
                <a:off x="114118" y="5650611"/>
                <a:ext cx="3024337" cy="3795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95260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1972</TotalTime>
  <Words>292</Words>
  <Application>Microsoft Office PowerPoint</Application>
  <PresentationFormat>On-screen Show (4:3)</PresentationFormat>
  <Paragraphs>29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Power point template</vt:lpstr>
      <vt:lpstr>Let’s Cross Safely! micro:bit Pedestrian Control</vt:lpstr>
      <vt:lpstr>Design Brief</vt:lpstr>
      <vt:lpstr>Design Criteria</vt:lpstr>
      <vt:lpstr>PowerPoint Presentation</vt:lpstr>
      <vt:lpstr>PowerPoint Presentation</vt:lpstr>
    </vt:vector>
  </TitlesOfParts>
  <Company>Attainment in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Margerison,Holly</cp:lastModifiedBy>
  <cp:revision>249</cp:revision>
  <cp:lastPrinted>2015-11-05T16:07:06Z</cp:lastPrinted>
  <dcterms:created xsi:type="dcterms:W3CDTF">2011-06-16T08:08:24Z</dcterms:created>
  <dcterms:modified xsi:type="dcterms:W3CDTF">2018-01-22T11:39:15Z</dcterms:modified>
</cp:coreProperties>
</file>