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14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2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4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58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726" algn="l" defTabSz="91429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2871" algn="l" defTabSz="91429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016" algn="l" defTabSz="91429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161" algn="l" defTabSz="91429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9606" autoAdjust="0"/>
  </p:normalViewPr>
  <p:slideViewPr>
    <p:cSldViewPr>
      <p:cViewPr>
        <p:scale>
          <a:sx n="110" d="100"/>
          <a:sy n="110" d="100"/>
        </p:scale>
        <p:origin x="-16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9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220D0C0-E2E8-44A6-A4F5-15786323AF19}" type="datetimeFigureOut">
              <a:rPr lang="en-GB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16092CD-B6AA-447B-BB15-50D6D04D7D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7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C11EDA5-A6CB-4AFD-99BA-A2F965D7917C}" type="datetimeFigureOut">
              <a:rPr lang="en-GB" smtClean="0"/>
              <a:pPr/>
              <a:t>22/01/2018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EB474A7-B749-4504-9847-6E28E627D6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46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 this brief with the students</a:t>
            </a:r>
            <a:r>
              <a:rPr lang="en-GB" baseline="0" dirty="0"/>
              <a:t> if not already done from the starter activity.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35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block or systems</a:t>
            </a:r>
            <a:r>
              <a:rPr lang="en-GB" baseline="0" dirty="0"/>
              <a:t> diagram shows a possible basic layout of the system. Can be used as an example of how the students may plan out their own system.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25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program</a:t>
            </a:r>
            <a:r>
              <a:rPr lang="en-GB" baseline="0" dirty="0"/>
              <a:t> to show the correct ADC value for a given temperature.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38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program</a:t>
            </a:r>
            <a:r>
              <a:rPr lang="en-GB" baseline="0" dirty="0"/>
              <a:t> to show the correct ADC value for a given temperature.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2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10">
              <a:defRPr/>
            </a:pPr>
            <a:r>
              <a:rPr lang="en-GB" dirty="0"/>
              <a:t>Share this example program with learners</a:t>
            </a:r>
            <a:r>
              <a:rPr lang="en-GB" baseline="0" dirty="0"/>
              <a:t> to help them. Lower ability learners or those lacking programming confidence could start by writing or experimenting with this program first. They could then adapt and develop it. A PDF handout showing the program is available and can be handed out to learners.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755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0">
              <a:defRPr/>
            </a:pPr>
            <a:r>
              <a:rPr lang="en-GB" dirty="0"/>
              <a:t>Share this example program with learners</a:t>
            </a:r>
            <a:r>
              <a:rPr lang="en-GB" baseline="0" dirty="0"/>
              <a:t> to help them. Lower ability learners or those lacking programming confidence could start by writing or experimenting with this program first. They could then adapt and develop it. A PDF handout showing the program is available and can be handed out to learners.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28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E1F6A-9C1B-4897-B291-99B5646029B7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C7E3-E7CA-477A-BC09-238997724E8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5656-D04E-4FD6-97D1-5BE95AA4557C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AF75-2B68-455B-991B-570DB03518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3A44-5B8C-475C-AF5D-8332D81EA9DF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44C2-226E-48C9-9934-0049E9CA30F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A87A-999D-482F-A762-C810292A0A22}" type="datetimeFigureOut">
              <a:rPr lang="en-GB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35FA-D2DE-448D-8BA7-2732CE9107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417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B1A9-DAE7-4268-AA1B-0FD16A409FB5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5D2E-7CFC-4199-B79C-44E186A9AC5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3B5E-E12D-47D2-8784-37E3A707C78B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3313-3FAD-4588-846E-2C84758C524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BA32-755C-4FF9-92D1-007C71BAFDCB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CA0D-D0F4-4756-B8E4-767EF592A4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9FD-EF3F-4896-9EE4-3D3D19DC19E8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CBEEE-31D1-4EEE-87E8-9E2EC7CD7AE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DA7F5-9FC9-4D14-ACE9-B6B25BA0765F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A2EB-D538-44FB-BFD5-433D30A168D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6F9F-B3B4-4216-B2BF-6A03B3465173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7EDE4-2E0B-431F-919F-1E9D2C09BE6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878C-374F-4E79-80D8-4140E5F8DDD8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4399-980D-4C21-9CF2-AC054313558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593C-37BF-4E38-AE5C-11BD8DEED141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7497-6470-469C-B9DD-D4B17743156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0FC1B0-5E8E-4C65-9F6F-0A6B610ABE28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8D7288-005E-4E74-B220-A66C8992F8C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7938" y="1"/>
            <a:ext cx="9159876" cy="1196975"/>
            <a:chOff x="-8626" y="0"/>
            <a:chExt cx="9161252" cy="1196752"/>
          </a:xfrm>
        </p:grpSpPr>
        <p:sp>
          <p:nvSpPr>
            <p:cNvPr id="10" name="Rectangle 9"/>
            <p:cNvSpPr/>
            <p:nvPr/>
          </p:nvSpPr>
          <p:spPr>
            <a:xfrm>
              <a:off x="-8626" y="0"/>
              <a:ext cx="9153313" cy="13808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-8626" y="1196752"/>
              <a:ext cx="91612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35" name="Picture 11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9388" y="404664"/>
              <a:ext cx="2635002" cy="588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7463" y="6181725"/>
            <a:ext cx="9178926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3" descr="micro-bit Logo stripped_Lantern Colour Grad+Black BBC Logo_RGB"/>
          <p:cNvPicPr>
            <a:picLocks noChangeAspect="1" noChangeArrowheads="1"/>
          </p:cNvPicPr>
          <p:nvPr/>
        </p:nvPicPr>
        <p:blipFill rotWithShape="1">
          <a:blip r:embed="rId16" cstate="print"/>
          <a:srcRect l="30627"/>
          <a:stretch/>
        </p:blipFill>
        <p:spPr bwMode="auto">
          <a:xfrm>
            <a:off x="5633049" y="377860"/>
            <a:ext cx="3043408" cy="59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24" r:id="rId12"/>
  </p:sldLayoutIdLst>
  <p:txStyles>
    <p:titleStyle>
      <a:lvl1pPr algn="ctr" defTabSz="457209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9"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18"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27"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37" algn="ctr" defTabSz="45720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7" indent="-342907" algn="l" defTabSz="45720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45720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45720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45720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45720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bit.org/co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t.org/co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t.org/cod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t.org/co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t.org/co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907704" y="3789040"/>
            <a:ext cx="5144616" cy="1536576"/>
          </a:xfrm>
        </p:spPr>
        <p:txBody>
          <a:bodyPr/>
          <a:lstStyle/>
          <a:p>
            <a:r>
              <a:rPr lang="en-GB" dirty="0"/>
              <a:t>Developing the Programmable System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920880" cy="1082402"/>
          </a:xfrm>
        </p:spPr>
        <p:txBody>
          <a:bodyPr/>
          <a:lstStyle/>
          <a:p>
            <a:r>
              <a:rPr lang="en-GB" sz="4800" b="1" dirty="0"/>
              <a:t>Monitoring Temperature </a:t>
            </a:r>
            <a:br>
              <a:rPr lang="en-GB" sz="4800" b="1" dirty="0"/>
            </a:br>
            <a:r>
              <a:rPr lang="en-GB" sz="4800" b="1" dirty="0"/>
              <a:t>with the </a:t>
            </a:r>
            <a:r>
              <a:rPr lang="en-GB" sz="4800" b="1" dirty="0" err="1" smtClean="0"/>
              <a:t>micro:bit</a:t>
            </a:r>
            <a:endParaRPr lang="en-GB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/>
          <a:lstStyle/>
          <a:p>
            <a:r>
              <a:rPr lang="en-GB" b="1" dirty="0"/>
              <a:t>Design Brief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6480720" cy="4209331"/>
          </a:xfrm>
        </p:spPr>
        <p:txBody>
          <a:bodyPr/>
          <a:lstStyle/>
          <a:p>
            <a:pPr>
              <a:buNone/>
            </a:pPr>
            <a:r>
              <a:rPr lang="en-GB" sz="2200" b="1" dirty="0"/>
              <a:t>Situation</a:t>
            </a:r>
          </a:p>
          <a:p>
            <a:r>
              <a:rPr lang="en-GB" sz="2200" dirty="0"/>
              <a:t>It is very important that food is prepared or cooked to the correct temperature. Too cold and it could cause food poisoning, too hot and it could burn. A temperature probe can be used to check that the temperature of food is at the right level.</a:t>
            </a:r>
          </a:p>
          <a:p>
            <a:endParaRPr lang="en-GB" sz="800" dirty="0"/>
          </a:p>
          <a:p>
            <a:pPr marL="0" indent="0">
              <a:buNone/>
            </a:pPr>
            <a:r>
              <a:rPr lang="en-GB" sz="2200" b="1" dirty="0"/>
              <a:t>Brief</a:t>
            </a:r>
          </a:p>
          <a:p>
            <a:r>
              <a:rPr lang="en-GB" sz="2200" dirty="0"/>
              <a:t>Using </a:t>
            </a:r>
            <a:r>
              <a:rPr lang="en-GB" sz="2200" dirty="0" smtClean="0"/>
              <a:t>the </a:t>
            </a:r>
            <a:r>
              <a:rPr lang="en-GB" sz="2200" dirty="0" err="1" smtClean="0"/>
              <a:t>micro:bit</a:t>
            </a:r>
            <a:r>
              <a:rPr lang="en-GB" sz="2200" dirty="0" smtClean="0"/>
              <a:t> </a:t>
            </a:r>
            <a:r>
              <a:rPr lang="en-GB" sz="2200" dirty="0"/>
              <a:t>create a prototype for a food temperature probe. The product must be able to warn people when their food is too cold to be safe to eat.</a:t>
            </a:r>
          </a:p>
        </p:txBody>
      </p:sp>
      <p:pic>
        <p:nvPicPr>
          <p:cNvPr id="1026" name="Picture 2" descr="C:\Users\David\Downloads\fire-40252_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780928"/>
            <a:ext cx="2123728" cy="2879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07866"/>
            <a:ext cx="8229600" cy="896998"/>
          </a:xfrm>
        </p:spPr>
        <p:txBody>
          <a:bodyPr/>
          <a:lstStyle/>
          <a:p>
            <a:r>
              <a:rPr lang="en-GB" b="1" dirty="0"/>
              <a:t>Systems Diagram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8703" y="2924944"/>
            <a:ext cx="15121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Temperature Sensor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678943" y="2924944"/>
            <a:ext cx="15121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Processor</a:t>
            </a:r>
          </a:p>
        </p:txBody>
      </p:sp>
      <p:sp>
        <p:nvSpPr>
          <p:cNvPr id="7" name="Rectangle 6"/>
          <p:cNvSpPr/>
          <p:nvPr/>
        </p:nvSpPr>
        <p:spPr>
          <a:xfrm>
            <a:off x="5839183" y="2924944"/>
            <a:ext cx="15121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Buzzer or beeper</a:t>
            </a:r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>
            <a:off x="3030871" y="364502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91111" y="364502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70631" y="364502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51351" y="364502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78743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INPUT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4967" y="24928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PROCESS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83199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OUTPUT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7375" y="3789040"/>
            <a:ext cx="1324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Warning sound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3789040"/>
            <a:ext cx="1444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Temperature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3198" y="5013722"/>
            <a:ext cx="8535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systems or block diagram shows the layout of the system to be created. The blocks represent the physical parts of the system and the arrows represent signals.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20080"/>
          </a:xfrm>
        </p:spPr>
        <p:txBody>
          <a:bodyPr/>
          <a:lstStyle/>
          <a:p>
            <a:r>
              <a:rPr lang="en-GB" b="1" dirty="0"/>
              <a:t>Design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065315"/>
          </a:xfrm>
        </p:spPr>
        <p:txBody>
          <a:bodyPr/>
          <a:lstStyle/>
          <a:p>
            <a:pPr>
              <a:buNone/>
            </a:pPr>
            <a:r>
              <a:rPr lang="en-GB" sz="2800" b="1" dirty="0"/>
              <a:t>The proposed system must:</a:t>
            </a:r>
          </a:p>
          <a:p>
            <a:r>
              <a:rPr lang="en-GB" sz="2800" dirty="0"/>
              <a:t>Be programmable using the </a:t>
            </a:r>
            <a:r>
              <a:rPr lang="en-GB" sz="2800" dirty="0" err="1" smtClean="0"/>
              <a:t>micro:bit</a:t>
            </a:r>
            <a:r>
              <a:rPr lang="en-GB" sz="2800" dirty="0"/>
              <a:t>.</a:t>
            </a:r>
          </a:p>
          <a:p>
            <a:r>
              <a:rPr lang="en-GB" sz="2800" dirty="0"/>
              <a:t>Use a suitable sensor to detect the temperature of the food that has been cooked.</a:t>
            </a:r>
          </a:p>
          <a:p>
            <a:r>
              <a:rPr lang="en-GB" sz="2800" dirty="0"/>
              <a:t>Use a buzzer or beeper to make a warning sound if the food is too cold to be safe to eat.</a:t>
            </a:r>
          </a:p>
          <a:p>
            <a:r>
              <a:rPr lang="en-GB" sz="2800" dirty="0"/>
              <a:t>Display the temperature of the food using the </a:t>
            </a:r>
            <a:r>
              <a:rPr lang="en-GB" sz="2800" dirty="0" err="1" smtClean="0"/>
              <a:t>micro:bit’s</a:t>
            </a:r>
            <a:r>
              <a:rPr lang="en-GB" sz="2800" dirty="0" smtClean="0"/>
              <a:t> </a:t>
            </a:r>
            <a:r>
              <a:rPr lang="en-GB" sz="2800" dirty="0"/>
              <a:t>inbuilt LED screen.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405A49C8-23C9-4D45-BED3-BE3B9B65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8072"/>
          </a:xfrm>
        </p:spPr>
        <p:txBody>
          <a:bodyPr/>
          <a:lstStyle/>
          <a:p>
            <a:r>
              <a:rPr lang="en-GB" sz="4000" b="1" dirty="0"/>
              <a:t>Time to Develop your Program!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21950FC-5460-4AA4-869F-990738652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7"/>
            <a:ext cx="8239944" cy="4065315"/>
          </a:xfrm>
        </p:spPr>
        <p:txBody>
          <a:bodyPr/>
          <a:lstStyle/>
          <a:p>
            <a:r>
              <a:rPr lang="en-GB" sz="2800" dirty="0"/>
              <a:t>Your device must be </a:t>
            </a:r>
            <a:r>
              <a:rPr lang="en-GB" sz="2800" b="1" dirty="0"/>
              <a:t>programmed.</a:t>
            </a:r>
          </a:p>
          <a:p>
            <a:r>
              <a:rPr lang="en-GB" sz="2800" dirty="0"/>
              <a:t>Your program must meet the needs of the </a:t>
            </a:r>
            <a:r>
              <a:rPr lang="en-GB" sz="2800" b="1" dirty="0"/>
              <a:t>design brief </a:t>
            </a:r>
            <a:r>
              <a:rPr lang="en-GB" sz="2800" dirty="0"/>
              <a:t>and the </a:t>
            </a:r>
            <a:r>
              <a:rPr lang="en-GB" sz="2800" b="1" dirty="0"/>
              <a:t>design criteria.</a:t>
            </a:r>
          </a:p>
          <a:p>
            <a:r>
              <a:rPr lang="en-GB" sz="2800" dirty="0"/>
              <a:t>You can program your BBC micro:bit using either the  </a:t>
            </a:r>
            <a:r>
              <a:rPr lang="en-GB" sz="2800" b="1" dirty="0"/>
              <a:t>JavaScript Blocks Editor </a:t>
            </a:r>
            <a:r>
              <a:rPr lang="en-GB" sz="2800" dirty="0"/>
              <a:t>or </a:t>
            </a:r>
            <a:r>
              <a:rPr lang="en-GB" sz="2800" b="1" dirty="0"/>
              <a:t>Python Editor.</a:t>
            </a:r>
          </a:p>
          <a:p>
            <a:r>
              <a:rPr lang="en-GB" sz="2800" dirty="0"/>
              <a:t>An </a:t>
            </a:r>
            <a:r>
              <a:rPr lang="en-GB" sz="2800" b="1" dirty="0"/>
              <a:t>example program written in each </a:t>
            </a:r>
            <a:r>
              <a:rPr lang="en-GB" sz="2800" dirty="0"/>
              <a:t>has been given to help get you started.</a:t>
            </a:r>
          </a:p>
          <a:p>
            <a:r>
              <a:rPr lang="en-GB" sz="2800" dirty="0"/>
              <a:t>Go to </a:t>
            </a:r>
            <a:r>
              <a:rPr lang="en-GB" sz="2800" dirty="0">
                <a:hlinkClick r:id="rId2"/>
              </a:rPr>
              <a:t>www.microbit.org/code</a:t>
            </a:r>
            <a:r>
              <a:rPr lang="en-GB" sz="2800" dirty="0"/>
              <a:t> to begin!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1268761"/>
            <a:ext cx="7808837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Analogue to Digital Converter (ADC) Program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4022763"/>
            <a:ext cx="8496944" cy="18368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Go to </a:t>
            </a:r>
            <a:r>
              <a:rPr lang="en-GB" sz="2200" dirty="0">
                <a:hlinkClick r:id="rId3"/>
              </a:rPr>
              <a:t>www.microbit.org/code</a:t>
            </a:r>
            <a:r>
              <a:rPr lang="en-GB" sz="2200" dirty="0"/>
              <a:t> and open the </a:t>
            </a:r>
            <a:r>
              <a:rPr lang="en-GB" sz="2200" b="1" dirty="0"/>
              <a:t>JavaScript Blocks Editor.</a:t>
            </a:r>
          </a:p>
          <a:p>
            <a:r>
              <a:rPr lang="en-GB" sz="2200" dirty="0"/>
              <a:t>Drag the file </a:t>
            </a:r>
            <a:r>
              <a:rPr lang="en-GB" sz="2200" b="1" dirty="0"/>
              <a:t>microbit-ADCreading-jsb.hex </a:t>
            </a:r>
            <a:r>
              <a:rPr lang="en-GB" sz="2200" dirty="0"/>
              <a:t>onto the work area.</a:t>
            </a:r>
          </a:p>
          <a:p>
            <a:r>
              <a:rPr lang="en-GB" sz="2200" dirty="0"/>
              <a:t>Use this program to read out the </a:t>
            </a:r>
            <a:r>
              <a:rPr lang="en-GB" sz="2200" b="1" dirty="0" err="1"/>
              <a:t>ADCValue</a:t>
            </a:r>
            <a:r>
              <a:rPr lang="en-GB" sz="2200" b="1" dirty="0"/>
              <a:t> </a:t>
            </a:r>
            <a:r>
              <a:rPr lang="en-GB" sz="2200" dirty="0"/>
              <a:t>for a given temperature, by doing your two point calibration. </a:t>
            </a:r>
          </a:p>
          <a:p>
            <a:r>
              <a:rPr lang="en-GB" sz="2200" dirty="0"/>
              <a:t>Use your </a:t>
            </a:r>
            <a:r>
              <a:rPr lang="en-GB" sz="2200" b="1" dirty="0"/>
              <a:t>Calibrating Thermistor handout </a:t>
            </a:r>
            <a:r>
              <a:rPr lang="en-GB" sz="2200" dirty="0"/>
              <a:t>to help with this.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BE0774-0943-4F32-B48C-88639D3E8B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850" t="31791" r="20075" b="44398"/>
          <a:stretch/>
        </p:blipFill>
        <p:spPr>
          <a:xfrm>
            <a:off x="323528" y="1916832"/>
            <a:ext cx="5042770" cy="204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4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8CAF9-742C-4DE0-AB72-B404FB7C8F53}"/>
              </a:ext>
            </a:extLst>
          </p:cNvPr>
          <p:cNvSpPr txBox="1">
            <a:spLocks/>
          </p:cNvSpPr>
          <p:nvPr/>
        </p:nvSpPr>
        <p:spPr>
          <a:xfrm>
            <a:off x="179512" y="1268761"/>
            <a:ext cx="7808837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Analogue to Digital Converter (ADC)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890347-0D02-4AEA-B2EC-51ED1D1A8DE4}"/>
              </a:ext>
            </a:extLst>
          </p:cNvPr>
          <p:cNvSpPr txBox="1">
            <a:spLocks/>
          </p:cNvSpPr>
          <p:nvPr/>
        </p:nvSpPr>
        <p:spPr>
          <a:xfrm>
            <a:off x="179512" y="4022763"/>
            <a:ext cx="8496944" cy="18368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Go to </a:t>
            </a:r>
            <a:r>
              <a:rPr lang="en-GB" sz="2200" dirty="0">
                <a:hlinkClick r:id="rId3"/>
              </a:rPr>
              <a:t>www.microbit.org/code</a:t>
            </a:r>
            <a:r>
              <a:rPr lang="en-GB" sz="2200" dirty="0"/>
              <a:t> and open the </a:t>
            </a:r>
            <a:r>
              <a:rPr lang="en-GB" sz="2200" b="1" dirty="0"/>
              <a:t>Python Editor.</a:t>
            </a:r>
          </a:p>
          <a:p>
            <a:r>
              <a:rPr lang="en-GB" sz="2200" dirty="0"/>
              <a:t>Drag the file </a:t>
            </a:r>
            <a:r>
              <a:rPr lang="en-GB" sz="2200" b="1" dirty="0"/>
              <a:t>ADCReading.py </a:t>
            </a:r>
            <a:r>
              <a:rPr lang="en-GB" sz="2200" dirty="0"/>
              <a:t>onto the work area.</a:t>
            </a:r>
          </a:p>
          <a:p>
            <a:r>
              <a:rPr lang="en-GB" sz="2200" dirty="0"/>
              <a:t>Use this program to read out the </a:t>
            </a:r>
            <a:r>
              <a:rPr lang="en-GB" sz="2200" b="1" dirty="0" err="1"/>
              <a:t>ADCValue</a:t>
            </a:r>
            <a:r>
              <a:rPr lang="en-GB" sz="2200" b="1" dirty="0"/>
              <a:t> </a:t>
            </a:r>
            <a:r>
              <a:rPr lang="en-GB" sz="2200" dirty="0"/>
              <a:t>for a given temperature, by doing your two point calibration. </a:t>
            </a:r>
          </a:p>
          <a:p>
            <a:r>
              <a:rPr lang="en-GB" sz="2200" dirty="0"/>
              <a:t>Use your </a:t>
            </a:r>
            <a:r>
              <a:rPr lang="en-GB" sz="2200" b="1" dirty="0"/>
              <a:t>Calibrating Thermistor handout </a:t>
            </a:r>
            <a:r>
              <a:rPr lang="en-GB" sz="2200" dirty="0"/>
              <a:t>to help with this.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BE9C79-2DFF-4B51-BD42-8199ECEE8D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3192" r="57875" b="42997"/>
          <a:stretch/>
        </p:blipFill>
        <p:spPr>
          <a:xfrm>
            <a:off x="467544" y="1957356"/>
            <a:ext cx="6101762" cy="193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7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79512" y="1268761"/>
            <a:ext cx="7808837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Example Thermometer Program – JavaScript Blocks Editor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60771" y="1916832"/>
            <a:ext cx="3816423" cy="190254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Go to </a:t>
            </a:r>
            <a:r>
              <a:rPr lang="en-GB" sz="2000" dirty="0">
                <a:hlinkClick r:id="rId3"/>
              </a:rPr>
              <a:t>www.microbit.org/code</a:t>
            </a:r>
            <a:r>
              <a:rPr lang="en-GB" sz="2000" dirty="0"/>
              <a:t> and open the </a:t>
            </a:r>
            <a:r>
              <a:rPr lang="en-GB" sz="2000" b="1" dirty="0"/>
              <a:t>JavaScript Blocks Editor.</a:t>
            </a:r>
          </a:p>
          <a:p>
            <a:r>
              <a:rPr lang="en-GB" sz="2000" dirty="0"/>
              <a:t>Drag the file </a:t>
            </a:r>
            <a:r>
              <a:rPr lang="en-GB" sz="2000" b="1" dirty="0"/>
              <a:t>microbit-temperature-</a:t>
            </a:r>
            <a:r>
              <a:rPr lang="en-GB" sz="2000" b="1" dirty="0" err="1"/>
              <a:t>jsb.hex</a:t>
            </a:r>
            <a:r>
              <a:rPr lang="en-GB" sz="2000" b="1" dirty="0"/>
              <a:t> </a:t>
            </a:r>
            <a:r>
              <a:rPr lang="en-GB" sz="2000" dirty="0"/>
              <a:t>onto the work area.</a:t>
            </a:r>
          </a:p>
          <a:p>
            <a:r>
              <a:rPr lang="en-GB" sz="2000" dirty="0"/>
              <a:t>With the correct ‘m’ and ‘c’ values added this program will act as </a:t>
            </a:r>
            <a:r>
              <a:rPr lang="en-GB" sz="2000" b="1" dirty="0"/>
              <a:t>thermometer</a:t>
            </a:r>
            <a:r>
              <a:rPr lang="en-GB" sz="2000" dirty="0"/>
              <a:t> and display the temperature.</a:t>
            </a:r>
            <a:endParaRPr lang="en-GB" sz="2000" b="1" dirty="0"/>
          </a:p>
          <a:p>
            <a:r>
              <a:rPr lang="en-GB" sz="2000" dirty="0"/>
              <a:t>Test it, download it and </a:t>
            </a:r>
            <a:r>
              <a:rPr lang="en-GB" sz="2000" b="1" dirty="0"/>
              <a:t>experiment </a:t>
            </a:r>
            <a:r>
              <a:rPr lang="en-GB" sz="2000" dirty="0"/>
              <a:t>with how it works!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12B12FB-C539-4716-BB59-148A807C8B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637" t="26189" r="8263" b="26188"/>
          <a:stretch/>
        </p:blipFill>
        <p:spPr>
          <a:xfrm>
            <a:off x="179512" y="2235198"/>
            <a:ext cx="4981259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8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AED1D704-F7FE-493D-A395-EA029DD2E41D}"/>
              </a:ext>
            </a:extLst>
          </p:cNvPr>
          <p:cNvSpPr txBox="1">
            <a:spLocks/>
          </p:cNvSpPr>
          <p:nvPr/>
        </p:nvSpPr>
        <p:spPr>
          <a:xfrm>
            <a:off x="179512" y="1268761"/>
            <a:ext cx="7808837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Example Thermometer Program – Python Editor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0E6C47EA-44E7-408A-8230-136A4E50FDE3}"/>
              </a:ext>
            </a:extLst>
          </p:cNvPr>
          <p:cNvSpPr txBox="1">
            <a:spLocks/>
          </p:cNvSpPr>
          <p:nvPr/>
        </p:nvSpPr>
        <p:spPr>
          <a:xfrm>
            <a:off x="5160771" y="1844823"/>
            <a:ext cx="3803717" cy="190254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Go to </a:t>
            </a:r>
            <a:r>
              <a:rPr lang="en-GB" sz="2200" dirty="0">
                <a:hlinkClick r:id="rId3"/>
              </a:rPr>
              <a:t>www.microbit.org/code</a:t>
            </a:r>
            <a:r>
              <a:rPr lang="en-GB" sz="2200" dirty="0"/>
              <a:t> and open the </a:t>
            </a:r>
            <a:r>
              <a:rPr lang="en-GB" sz="2200" b="1" dirty="0"/>
              <a:t>Python Editor.</a:t>
            </a:r>
          </a:p>
          <a:p>
            <a:r>
              <a:rPr lang="en-GB" sz="2200" dirty="0"/>
              <a:t>Drag the file </a:t>
            </a:r>
            <a:r>
              <a:rPr lang="en-GB" sz="2200" b="1" dirty="0"/>
              <a:t>temperature.py </a:t>
            </a:r>
            <a:r>
              <a:rPr lang="en-GB" sz="2200" dirty="0"/>
              <a:t>onto the work area.</a:t>
            </a:r>
          </a:p>
          <a:p>
            <a:r>
              <a:rPr lang="en-GB" sz="2200" dirty="0"/>
              <a:t>With the correct ‘m’ and ‘c’ values added this program will act as </a:t>
            </a:r>
            <a:r>
              <a:rPr lang="en-GB" sz="2200" b="1" dirty="0"/>
              <a:t>thermometer</a:t>
            </a:r>
            <a:r>
              <a:rPr lang="en-GB" sz="2200" dirty="0"/>
              <a:t> and display the temperature.</a:t>
            </a:r>
            <a:endParaRPr lang="en-GB" sz="2200" b="1" dirty="0"/>
          </a:p>
          <a:p>
            <a:r>
              <a:rPr lang="en-GB" sz="2200" dirty="0"/>
              <a:t>Test it, download it and </a:t>
            </a:r>
            <a:r>
              <a:rPr lang="en-GB" sz="2200" b="1" dirty="0"/>
              <a:t>experiment </a:t>
            </a:r>
            <a:r>
              <a:rPr lang="en-GB" sz="2200" dirty="0"/>
              <a:t>with how it works!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B5BCCDC-C744-410D-A888-62E8CF1045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3691" r="53937" b="14843"/>
          <a:stretch/>
        </p:blipFill>
        <p:spPr>
          <a:xfrm>
            <a:off x="179512" y="1933960"/>
            <a:ext cx="488240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73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</Template>
  <TotalTime>1585</TotalTime>
  <Words>683</Words>
  <Application>Microsoft Office PowerPoint</Application>
  <PresentationFormat>On-screen Show (4:3)</PresentationFormat>
  <Paragraphs>62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 point template</vt:lpstr>
      <vt:lpstr>Monitoring Temperature  with the micro:bit</vt:lpstr>
      <vt:lpstr>Design Brief</vt:lpstr>
      <vt:lpstr>Systems Diagram</vt:lpstr>
      <vt:lpstr>Design Criteria</vt:lpstr>
      <vt:lpstr>Time to Develop your Program!</vt:lpstr>
      <vt:lpstr>PowerPoint Presentation</vt:lpstr>
      <vt:lpstr>PowerPoint Presentation</vt:lpstr>
      <vt:lpstr>PowerPoint Presentation</vt:lpstr>
      <vt:lpstr>PowerPoint Presentation</vt:lpstr>
    </vt:vector>
  </TitlesOfParts>
  <Company>Attainment in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Attainment in Education</dc:creator>
  <cp:lastModifiedBy>Margerison,Holly</cp:lastModifiedBy>
  <cp:revision>192</cp:revision>
  <cp:lastPrinted>2015-11-08T16:16:34Z</cp:lastPrinted>
  <dcterms:created xsi:type="dcterms:W3CDTF">2011-06-16T08:08:24Z</dcterms:created>
  <dcterms:modified xsi:type="dcterms:W3CDTF">2018-01-22T11:05:42Z</dcterms:modified>
</cp:coreProperties>
</file>