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7365" autoAdjust="0"/>
  </p:normalViewPr>
  <p:slideViewPr>
    <p:cSldViewPr>
      <p:cViewPr>
        <p:scale>
          <a:sx n="107" d="100"/>
          <a:sy n="107" d="100"/>
        </p:scale>
        <p:origin x="-17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9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220D0C0-E2E8-44A6-A4F5-15786323AF19}" type="datetimeFigureOut">
              <a:rPr lang="en-GB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16092CD-B6AA-447B-BB15-50D6D04D7D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7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1EDA5-A6CB-4AFD-99BA-A2F965D7917C}" type="datetimeFigureOut">
              <a:rPr lang="en-GB" smtClean="0"/>
              <a:pPr/>
              <a:t>22/01/2018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474A7-B749-4504-9847-6E28E627D63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46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 this brief with the students</a:t>
            </a:r>
            <a:r>
              <a:rPr lang="en-GB" baseline="0" dirty="0"/>
              <a:t> and discuss as a class.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35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0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program can be downloaded onto the BBC</a:t>
            </a:r>
            <a:r>
              <a:rPr lang="en-GB" baseline="0" dirty="0"/>
              <a:t> micro:bit by the learners or in advance by the teacher or technician. The program will count the number of steps taken every time the device is ‘shaken’.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61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program can be downloaded onto the BBC</a:t>
            </a:r>
            <a:r>
              <a:rPr lang="en-GB" baseline="0" dirty="0"/>
              <a:t> </a:t>
            </a:r>
            <a:r>
              <a:rPr lang="en-GB" baseline="0" dirty="0" err="1"/>
              <a:t>micro:bit</a:t>
            </a:r>
            <a:r>
              <a:rPr lang="en-GB" baseline="0" dirty="0"/>
              <a:t> by the learners or in advance by the teacher or technician. The program will count the number of steps taken every time the device is ‘shaken’.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1F6A-9C1B-4897-B291-99B5646029B7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C7E3-E7CA-477A-BC09-238997724E8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5656-D04E-4FD6-97D1-5BE95AA4557C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AF75-2B68-455B-991B-570DB03518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3A44-5B8C-475C-AF5D-8332D81EA9DF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44C2-226E-48C9-9934-0049E9CA30F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A87A-999D-482F-A762-C810292A0A22}" type="datetimeFigureOut">
              <a:rPr lang="en-GB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35FA-D2DE-448D-8BA7-2732CE9107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B1A9-DAE7-4268-AA1B-0FD16A409FB5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5D2E-7CFC-4199-B79C-44E186A9AC5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3B5E-E12D-47D2-8784-37E3A707C78B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3313-3FAD-4588-846E-2C84758C524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BA32-755C-4FF9-92D1-007C71BAFDCB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CA0D-D0F4-4756-B8E4-767EF592A4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9FD-EF3F-4896-9EE4-3D3D19DC19E8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BEEE-31D1-4EEE-87E8-9E2EC7CD7AE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A7F5-9FC9-4D14-ACE9-B6B25BA0765F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A2EB-D538-44FB-BFD5-433D30A168D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6F9F-B3B4-4216-B2BF-6A03B3465173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7EDE4-2E0B-431F-919F-1E9D2C09BE6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878C-374F-4E79-80D8-4140E5F8DDD8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4399-980D-4C21-9CF2-AC054313558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593C-37BF-4E38-AE5C-11BD8DEED141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7497-6470-469C-B9DD-D4B17743156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0FC1B0-5E8E-4C65-9F6F-0A6B610ABE28}" type="datetimeFigureOut">
              <a:rPr lang="en-GB" smtClean="0"/>
              <a:pPr>
                <a:defRPr/>
              </a:pPr>
              <a:t>22/01/2018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D7288-005E-4E74-B220-A66C8992F8C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7938" y="0"/>
            <a:ext cx="9159876" cy="1196975"/>
            <a:chOff x="-8626" y="0"/>
            <a:chExt cx="9161252" cy="1196752"/>
          </a:xfrm>
        </p:grpSpPr>
        <p:sp>
          <p:nvSpPr>
            <p:cNvPr id="10" name="Rectangle 9"/>
            <p:cNvSpPr/>
            <p:nvPr/>
          </p:nvSpPr>
          <p:spPr>
            <a:xfrm>
              <a:off x="-8626" y="0"/>
              <a:ext cx="9153313" cy="13808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-8626" y="1196752"/>
              <a:ext cx="91612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5" name="Picture 11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9388" y="404664"/>
              <a:ext cx="2635002" cy="588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7463" y="6181725"/>
            <a:ext cx="9178926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" descr="micro-bit Logo stripped_Lantern Colour Grad+Black BBC Logo_RGB"/>
          <p:cNvPicPr>
            <a:picLocks noChangeAspect="1" noChangeArrowheads="1"/>
          </p:cNvPicPr>
          <p:nvPr/>
        </p:nvPicPr>
        <p:blipFill rotWithShape="1">
          <a:blip r:embed="rId16" cstate="print"/>
          <a:srcRect l="31129"/>
          <a:stretch/>
        </p:blipFill>
        <p:spPr bwMode="auto">
          <a:xfrm>
            <a:off x="5655076" y="377860"/>
            <a:ext cx="3021380" cy="5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24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t.org/co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t.org/cod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712968" cy="1082402"/>
          </a:xfrm>
        </p:spPr>
        <p:txBody>
          <a:bodyPr/>
          <a:lstStyle/>
          <a:p>
            <a:r>
              <a:rPr lang="en-GB" sz="4800" b="1" dirty="0"/>
              <a:t>Count Those Steps! </a:t>
            </a:r>
            <a:br>
              <a:rPr lang="en-GB" sz="4800" b="1" dirty="0"/>
            </a:br>
            <a:r>
              <a:rPr lang="en-GB" sz="4800" b="1" dirty="0" err="1" smtClean="0"/>
              <a:t>micro:bit</a:t>
            </a:r>
            <a:r>
              <a:rPr lang="en-GB" sz="4800" b="1" dirty="0" smtClean="0"/>
              <a:t> </a:t>
            </a:r>
            <a:r>
              <a:rPr lang="en-GB" sz="4800" b="1" dirty="0"/>
              <a:t>Based Step Counter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136904" cy="1536576"/>
          </a:xfrm>
        </p:spPr>
        <p:txBody>
          <a:bodyPr/>
          <a:lstStyle/>
          <a:p>
            <a:r>
              <a:rPr lang="en-GB" dirty="0"/>
              <a:t>Developing the </a:t>
            </a:r>
          </a:p>
          <a:p>
            <a:r>
              <a:rPr lang="en-GB" dirty="0"/>
              <a:t>Product Prototype</a:t>
            </a:r>
          </a:p>
        </p:txBody>
      </p:sp>
      <p:pic>
        <p:nvPicPr>
          <p:cNvPr id="10" name="Picture 2" descr="C:\Users\David\Downloads\walking-454543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2039888" cy="1529916"/>
          </a:xfrm>
          <a:prstGeom prst="rect">
            <a:avLst/>
          </a:prstGeom>
          <a:noFill/>
        </p:spPr>
      </p:pic>
      <p:pic>
        <p:nvPicPr>
          <p:cNvPr id="11" name="Picture 3" descr="C:\Users\David\Downloads\beach-117255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645024"/>
            <a:ext cx="2016225" cy="1512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/>
          <a:lstStyle/>
          <a:p>
            <a:r>
              <a:rPr lang="en-GB" b="1" dirty="0"/>
              <a:t>Design Brief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6480720" cy="4209331"/>
          </a:xfrm>
        </p:spPr>
        <p:txBody>
          <a:bodyPr/>
          <a:lstStyle/>
          <a:p>
            <a:pPr>
              <a:buNone/>
            </a:pPr>
            <a:r>
              <a:rPr lang="en-GB" sz="2200" b="1" dirty="0"/>
              <a:t>Situation</a:t>
            </a:r>
          </a:p>
          <a:p>
            <a:r>
              <a:rPr lang="en-GB" sz="2200" dirty="0"/>
              <a:t>Walking is an excellent form of exercise that most people can take part in. The average person walks 3000-4000 steps per day. The National Health Service in the UK has set a challenge for each person to walk 10,000 steps per day. </a:t>
            </a:r>
          </a:p>
          <a:p>
            <a:endParaRPr lang="en-GB" sz="800" dirty="0"/>
          </a:p>
          <a:p>
            <a:pPr>
              <a:buNone/>
            </a:pPr>
            <a:r>
              <a:rPr lang="en-GB" sz="2200" b="1" dirty="0"/>
              <a:t>Brief</a:t>
            </a:r>
          </a:p>
          <a:p>
            <a:r>
              <a:rPr lang="en-GB" sz="2200" dirty="0"/>
              <a:t>Using the </a:t>
            </a:r>
            <a:r>
              <a:rPr lang="en-GB" sz="2200" dirty="0" err="1" smtClean="0"/>
              <a:t>micro:bit</a:t>
            </a:r>
            <a:r>
              <a:rPr lang="en-GB" sz="2200" dirty="0"/>
              <a:t>, create a prototype for a step counter or stepometer product. The product must be light and portable. It must also be suitable for use by teenagers.</a:t>
            </a:r>
          </a:p>
        </p:txBody>
      </p:sp>
      <p:pic>
        <p:nvPicPr>
          <p:cNvPr id="6" name="Picture 2" descr="C:\Users\David\Downloads\walking-454543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420888"/>
            <a:ext cx="2016224" cy="1512168"/>
          </a:xfrm>
          <a:prstGeom prst="rect">
            <a:avLst/>
          </a:prstGeom>
          <a:noFill/>
        </p:spPr>
      </p:pic>
      <p:pic>
        <p:nvPicPr>
          <p:cNvPr id="9" name="Picture 3" descr="C:\Users\David\Downloads\beach-117255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293096"/>
            <a:ext cx="2016225" cy="1512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/>
          <a:lstStyle/>
          <a:p>
            <a:r>
              <a:rPr lang="en-GB" b="1" dirty="0"/>
              <a:t>Design Criteria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065315"/>
          </a:xfrm>
        </p:spPr>
        <p:txBody>
          <a:bodyPr/>
          <a:lstStyle/>
          <a:p>
            <a:pPr>
              <a:buNone/>
            </a:pPr>
            <a:r>
              <a:rPr lang="en-GB" sz="2800" b="1" dirty="0"/>
              <a:t>The proposed product prototype must:</a:t>
            </a:r>
          </a:p>
          <a:p>
            <a:r>
              <a:rPr lang="en-GB" sz="2800" dirty="0"/>
              <a:t>Successfully integrate the </a:t>
            </a:r>
            <a:r>
              <a:rPr lang="en-GB" sz="2800" dirty="0" err="1" smtClean="0"/>
              <a:t>micro:bit</a:t>
            </a:r>
            <a:r>
              <a:rPr lang="en-GB" sz="2800" dirty="0" smtClean="0"/>
              <a:t> </a:t>
            </a:r>
            <a:r>
              <a:rPr lang="en-GB" sz="2800" dirty="0"/>
              <a:t>based programmable system.</a:t>
            </a:r>
          </a:p>
          <a:p>
            <a:r>
              <a:rPr lang="en-GB" sz="2800" dirty="0"/>
              <a:t>Be suitable for use by teenagers.</a:t>
            </a:r>
          </a:p>
          <a:p>
            <a:r>
              <a:rPr lang="en-GB" sz="2800" dirty="0"/>
              <a:t>Be small, light and portable (easy to carry).</a:t>
            </a:r>
          </a:p>
          <a:p>
            <a:r>
              <a:rPr lang="en-GB" sz="2800" dirty="0"/>
              <a:t>Fit easily inside a pocket or have some way of attaching it to clothing.</a:t>
            </a:r>
          </a:p>
          <a:p>
            <a:r>
              <a:rPr lang="en-GB" sz="2800" dirty="0"/>
              <a:t>Be aesthetically and ergonomically pleasing.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716016" y="2276872"/>
            <a:ext cx="4032448" cy="32391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Go to </a:t>
            </a:r>
            <a:r>
              <a:rPr lang="en-GB" sz="2400" dirty="0">
                <a:hlinkClick r:id="rId3"/>
              </a:rPr>
              <a:t>www.microbit.org/code</a:t>
            </a:r>
            <a:r>
              <a:rPr lang="en-GB" sz="2400" dirty="0"/>
              <a:t> and open the </a:t>
            </a:r>
            <a:r>
              <a:rPr lang="en-GB" sz="2400" b="1" dirty="0"/>
              <a:t>JavaScript Blocks Editor.</a:t>
            </a:r>
          </a:p>
          <a:p>
            <a:r>
              <a:rPr lang="en-GB" sz="2400" dirty="0"/>
              <a:t>Drag the file </a:t>
            </a:r>
            <a:r>
              <a:rPr lang="en-GB" sz="2400" b="1" dirty="0" err="1"/>
              <a:t>microbit</a:t>
            </a:r>
            <a:r>
              <a:rPr lang="en-GB" sz="2400" b="1" dirty="0"/>
              <a:t>-step-</a:t>
            </a:r>
            <a:r>
              <a:rPr lang="en-GB" sz="2400" b="1" dirty="0" err="1"/>
              <a:t>jsb.hex</a:t>
            </a:r>
            <a:r>
              <a:rPr lang="en-GB" sz="2400" b="1" dirty="0"/>
              <a:t> </a:t>
            </a:r>
            <a:r>
              <a:rPr lang="en-GB" sz="2400" dirty="0"/>
              <a:t>onto the work area.</a:t>
            </a:r>
          </a:p>
          <a:p>
            <a:r>
              <a:rPr lang="en-GB" sz="2400" b="1" dirty="0"/>
              <a:t>Download </a:t>
            </a:r>
            <a:r>
              <a:rPr lang="en-GB" sz="2400" dirty="0"/>
              <a:t>the program onto your </a:t>
            </a:r>
            <a:r>
              <a:rPr lang="en-GB" sz="2400" dirty="0" err="1" smtClean="0"/>
              <a:t>micro:bit</a:t>
            </a:r>
            <a:r>
              <a:rPr lang="en-GB" sz="2400" dirty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6016" y="1628800"/>
            <a:ext cx="4032448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Pre-Written Program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AAD79EC-F681-4914-A3E7-0F03459BFE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637" t="27590" r="28739" b="34593"/>
          <a:stretch/>
        </p:blipFill>
        <p:spPr>
          <a:xfrm>
            <a:off x="92853" y="1628800"/>
            <a:ext cx="4479147" cy="403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1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8C807B-9496-4490-A0A9-D2A554CB312D}"/>
              </a:ext>
            </a:extLst>
          </p:cNvPr>
          <p:cNvSpPr txBox="1">
            <a:spLocks/>
          </p:cNvSpPr>
          <p:nvPr/>
        </p:nvSpPr>
        <p:spPr>
          <a:xfrm>
            <a:off x="251520" y="4725144"/>
            <a:ext cx="8496944" cy="12229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Go to </a:t>
            </a:r>
            <a:r>
              <a:rPr lang="en-GB" sz="2400" dirty="0">
                <a:hlinkClick r:id="rId3"/>
              </a:rPr>
              <a:t>www.microbit.org/code</a:t>
            </a:r>
            <a:r>
              <a:rPr lang="en-GB" sz="2400" dirty="0"/>
              <a:t> and open the </a:t>
            </a:r>
            <a:r>
              <a:rPr lang="en-GB" sz="2400" b="1" dirty="0"/>
              <a:t>Python Editor.</a:t>
            </a:r>
          </a:p>
          <a:p>
            <a:r>
              <a:rPr lang="en-GB" sz="2400" dirty="0"/>
              <a:t>Drag the file </a:t>
            </a:r>
            <a:r>
              <a:rPr lang="en-GB" sz="2400" b="1" dirty="0"/>
              <a:t>step.py </a:t>
            </a:r>
            <a:r>
              <a:rPr lang="en-GB" sz="2400" dirty="0"/>
              <a:t>onto the work area.</a:t>
            </a:r>
          </a:p>
          <a:p>
            <a:r>
              <a:rPr lang="en-GB" sz="2400" b="1" dirty="0"/>
              <a:t>Download </a:t>
            </a:r>
            <a:r>
              <a:rPr lang="en-GB" sz="2400" dirty="0"/>
              <a:t>the program onto your </a:t>
            </a:r>
            <a:r>
              <a:rPr lang="en-GB" sz="2400" dirty="0" err="1" smtClean="0"/>
              <a:t>micro:bit</a:t>
            </a:r>
            <a:r>
              <a:rPr lang="en-GB" sz="2400" dirty="0"/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1829FB1-A0CF-4FAE-9C92-7AD7B6ED8406}"/>
              </a:ext>
            </a:extLst>
          </p:cNvPr>
          <p:cNvSpPr txBox="1">
            <a:spLocks/>
          </p:cNvSpPr>
          <p:nvPr/>
        </p:nvSpPr>
        <p:spPr>
          <a:xfrm>
            <a:off x="251520" y="1268761"/>
            <a:ext cx="4032448" cy="64807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2800" b="1" dirty="0"/>
              <a:t>Pre-Written Program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68C418-778C-4857-874D-5EE62DCC21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192" r="51575" b="17785"/>
          <a:stretch/>
        </p:blipFill>
        <p:spPr>
          <a:xfrm>
            <a:off x="395536" y="1916832"/>
            <a:ext cx="4752528" cy="27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9538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1819</TotalTime>
  <Words>292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Power point template</vt:lpstr>
      <vt:lpstr>Count Those Steps!  micro:bit Based Step Counter</vt:lpstr>
      <vt:lpstr>Design Brief</vt:lpstr>
      <vt:lpstr>Design Criteria</vt:lpstr>
      <vt:lpstr>PowerPoint Presentation</vt:lpstr>
      <vt:lpstr>PowerPoint Presentation</vt:lpstr>
    </vt:vector>
  </TitlesOfParts>
  <Company>Attainment in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Attainment in Education</dc:creator>
  <cp:lastModifiedBy>Margerison,Holly</cp:lastModifiedBy>
  <cp:revision>221</cp:revision>
  <dcterms:created xsi:type="dcterms:W3CDTF">2011-06-16T08:08:24Z</dcterms:created>
  <dcterms:modified xsi:type="dcterms:W3CDTF">2018-01-22T10:57:32Z</dcterms:modified>
</cp:coreProperties>
</file>