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44" autoAdjust="0"/>
  </p:normalViewPr>
  <p:slideViewPr>
    <p:cSldViewPr snapToObjects="1" showGuides="1">
      <p:cViewPr varScale="1">
        <p:scale>
          <a:sx n="83" d="100"/>
          <a:sy n="83" d="100"/>
        </p:scale>
        <p:origin x="1704" y="9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238" y="1340768"/>
            <a:ext cx="813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Car body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51DC1-5CD1-4C68-8C74-850B5A4ACB0D}"/>
              </a:ext>
            </a:extLst>
          </p:cNvPr>
          <p:cNvSpPr txBox="1"/>
          <p:nvPr/>
        </p:nvSpPr>
        <p:spPr>
          <a:xfrm>
            <a:off x="481515" y="5219720"/>
            <a:ext cx="81306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rgbClr val="0093D3"/>
                </a:solidFill>
                <a:latin typeface="Arial"/>
                <a:cs typeface="Arial"/>
              </a:rPr>
              <a:t>Making a Net for a Car Body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01" y="2312432"/>
            <a:ext cx="4294232" cy="2885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047212-6906-41DB-A884-9B30B06E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036" y="1916832"/>
            <a:ext cx="6306829" cy="4196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24965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a Car Body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3135" y="1834426"/>
            <a:ext cx="43298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Cut out the outline of the 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Fold the net along the dotted lines (so the dotted lines are on the inside of the fold)</a:t>
            </a:r>
          </a:p>
        </p:txBody>
      </p:sp>
      <p:sp>
        <p:nvSpPr>
          <p:cNvPr id="8" name="Rectangular Callout 23">
            <a:extLst>
              <a:ext uri="{FF2B5EF4-FFF2-40B4-BE49-F238E27FC236}">
                <a16:creationId xmlns:a16="http://schemas.microsoft.com/office/drawing/2014/main" id="{591476D8-6BAE-460E-9193-7ABDC75CFC4E}"/>
              </a:ext>
            </a:extLst>
          </p:cNvPr>
          <p:cNvSpPr/>
          <p:nvPr/>
        </p:nvSpPr>
        <p:spPr>
          <a:xfrm>
            <a:off x="7084884" y="3056376"/>
            <a:ext cx="1149001" cy="372624"/>
          </a:xfrm>
          <a:prstGeom prst="wedgeRectCallout">
            <a:avLst>
              <a:gd name="adj1" fmla="val -81737"/>
              <a:gd name="adj2" fmla="val 9589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tab</a:t>
            </a:r>
          </a:p>
        </p:txBody>
      </p:sp>
      <p:sp>
        <p:nvSpPr>
          <p:cNvPr id="10" name="Rectangular Callout 23">
            <a:extLst>
              <a:ext uri="{FF2B5EF4-FFF2-40B4-BE49-F238E27FC236}">
                <a16:creationId xmlns:a16="http://schemas.microsoft.com/office/drawing/2014/main" id="{8FF1F0A7-78AB-46C5-A415-916777AA832C}"/>
              </a:ext>
            </a:extLst>
          </p:cNvPr>
          <p:cNvSpPr/>
          <p:nvPr/>
        </p:nvSpPr>
        <p:spPr>
          <a:xfrm>
            <a:off x="7524328" y="3944627"/>
            <a:ext cx="852585" cy="636220"/>
          </a:xfrm>
          <a:prstGeom prst="wedgeRectCallout">
            <a:avLst>
              <a:gd name="adj1" fmla="val -26184"/>
              <a:gd name="adj2" fmla="val 104232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cut line</a:t>
            </a:r>
          </a:p>
        </p:txBody>
      </p:sp>
      <p:sp>
        <p:nvSpPr>
          <p:cNvPr id="12" name="Rectangular Callout 23">
            <a:extLst>
              <a:ext uri="{FF2B5EF4-FFF2-40B4-BE49-F238E27FC236}">
                <a16:creationId xmlns:a16="http://schemas.microsoft.com/office/drawing/2014/main" id="{26177150-5423-4B3B-83B0-58796F226277}"/>
              </a:ext>
            </a:extLst>
          </p:cNvPr>
          <p:cNvSpPr/>
          <p:nvPr/>
        </p:nvSpPr>
        <p:spPr>
          <a:xfrm>
            <a:off x="7524327" y="1476933"/>
            <a:ext cx="852585" cy="636220"/>
          </a:xfrm>
          <a:prstGeom prst="wedgeRectCallout">
            <a:avLst>
              <a:gd name="adj1" fmla="val -207149"/>
              <a:gd name="adj2" fmla="val 11001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fold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CD502-A068-4D07-A7E3-B9FAAA6B1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516424"/>
            <a:ext cx="1266514" cy="1246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9310B5-FBF2-4D76-B61C-04929F21ED0F}"/>
              </a:ext>
            </a:extLst>
          </p:cNvPr>
          <p:cNvSpPr txBox="1"/>
          <p:nvPr/>
        </p:nvSpPr>
        <p:spPr>
          <a:xfrm>
            <a:off x="111849" y="4681359"/>
            <a:ext cx="298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GB" sz="2400" dirty="0"/>
              <a:t>Put glue on the tabs and assemble the car body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22E58-3ED3-4648-9568-E46EC60A5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740" y="3516424"/>
            <a:ext cx="1632824" cy="1246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C27C2-0AFF-408F-9D7D-837C32EFD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395" y="1280612"/>
            <a:ext cx="1032818" cy="636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37052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Try This…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5536" y="2276872"/>
            <a:ext cx="55446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What graphics and colour need to be added to your car?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How would you change the net to improve the design of your car?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112AA-E225-4ECA-A48A-CCB79D19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251720"/>
            <a:ext cx="2733896" cy="193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88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Clerke,Natalie</cp:lastModifiedBy>
  <cp:revision>59</cp:revision>
  <dcterms:created xsi:type="dcterms:W3CDTF">2012-08-07T14:34:21Z</dcterms:created>
  <dcterms:modified xsi:type="dcterms:W3CDTF">2019-05-03T10:27:35Z</dcterms:modified>
</cp:coreProperties>
</file>