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</p:sldMasterIdLst>
  <p:notesMasterIdLst>
    <p:notesMasterId r:id="rId12"/>
  </p:notesMasterIdLst>
  <p:sldIdLst>
    <p:sldId id="256" r:id="rId3"/>
    <p:sldId id="284" r:id="rId4"/>
    <p:sldId id="286" r:id="rId5"/>
    <p:sldId id="292" r:id="rId6"/>
    <p:sldId id="293" r:id="rId7"/>
    <p:sldId id="296" r:id="rId8"/>
    <p:sldId id="299" r:id="rId9"/>
    <p:sldId id="297" r:id="rId10"/>
    <p:sldId id="29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9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34" autoAdjust="0"/>
  </p:normalViewPr>
  <p:slideViewPr>
    <p:cSldViewPr snapToObjects="1" showGuides="1">
      <p:cViewPr varScale="1">
        <p:scale>
          <a:sx n="98" d="100"/>
          <a:sy n="98" d="100"/>
        </p:scale>
        <p:origin x="1254" y="8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9028-C136-4B59-AFEB-A2A783CA1FA5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513D1-043E-4418-B60F-DDDC6CA78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456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5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Section here means in effect a ‘slice through’; the view shown in most plan views of rooms includes furnishings for example, but does not include items above the section – such as light fittings attached to the ceiling or rooms above the room being drawn.</a:t>
            </a:r>
          </a:p>
          <a:p>
            <a:r>
              <a:rPr lang="en-GB" dirty="0"/>
              <a:t>Image is from Wiki Commons.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147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drawing was produced by Sophie, aged 9,  and is used with permission. Pupils could use tape measures to measure the dimensions and determine a scale themselves, or they could be told to use a certain number of squares for each side on the paper. The wall could be drawn as a single line showing the inner face, rather than a double line as shown.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131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 can help to draw based on distances from a specific reference point, such as the top left corner on the drawing or the first feature drawn.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436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02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761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042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drawing was produced by Mohsin, aged 9,  and is used with permission. CAD stands for computer aided design, a term which applies to both drawing and simulation software.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74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6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25A7-1FCF-4218-B6CF-653056D0A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8BA6E-02EE-4B15-A4E6-05734FA5B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82F4F-CFA7-4E19-B4FE-00788CFC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2784F-07F3-4BEB-90B5-6D835F9D6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2E747-6920-41A8-B783-1CE4BB48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72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ED71-AF02-49C8-99B1-EAD22473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0719B-FB10-474C-B863-6E05E9CF3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D224D-A115-4B9B-AC4D-1231CE3A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EDD1A-54B6-4337-8E56-85CFA6BB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1CE53-A9C4-43C2-A397-8043F22E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84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2C6C72-4BE9-4350-9645-89CB98444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3BF05-212A-4C62-9DBD-23DAE2112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21974-F671-486D-ADB7-528DAC5A3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FCBFB-82BE-4831-A1C8-C8882EB3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80C6E-0714-48E1-AC85-9E8E1B17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15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49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69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30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25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05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96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80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55AA0-9E44-4569-9715-F41D1A549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13DA0-9077-456D-BD3C-C34E8A408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0C380-F0FD-4A5F-AE3E-C45111BC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53528-18AB-44A9-8AFA-8EA03299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5A775-BBC8-41F0-9C7F-D92609B24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612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22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60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4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8CDC-BEB6-48DD-9C34-D56F53FB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ACC29-344C-4E95-ABFE-07B31F063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D376F-EB65-4E1D-813D-DC7C4DD06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3E503-04D4-4F29-9722-1E253CC7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5B51-12FA-4847-80AD-E4618AB9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1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5855-7149-4909-B4F9-AEC74BBF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22DF-C295-40DB-A586-53424A73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F80E0-0D3F-4C2B-AB08-597A9813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66487-24A9-46CF-92AB-69C2194DC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79E76-39E5-4E92-B246-F94784FD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2C0F0-6056-45C4-A78B-2F069ED8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95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341B3-7194-41CD-9A09-97411946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CE4BA-25CC-4401-B2C4-266295BB1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4D051-1364-4BB9-9B16-950D262A2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F6878-690F-4975-8FDC-25FFF3F0B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E439E-F4C6-449E-AB06-3986347D8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45EB58-E76E-44F5-8E90-E1BBCBDF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8111F-C0CB-437A-9E91-4B57C39E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171246-A391-49BC-B8B2-34EB273C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10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7E4B-080B-4098-B45F-2FB51C47F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A1489A-B93A-4732-B23B-0714064D9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952CA-5CFB-4D2D-B228-5B2AC4C3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FB201A-E422-4CFC-A078-B1813BFF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78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A7614B-4BA6-4647-8922-17C90E4B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066E7-8C36-4E7B-8FDF-93F3EC37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FB072-02C0-424D-AC90-486B4E6D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06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81FB7-1BF1-4B5E-8C69-EEB48EB4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42B0F-FE14-471D-8AF0-36D1C3CA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5AADD-BA24-46CB-94CD-C2BB58EA5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AB4A9-585F-45D0-967B-30D92EE2B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E0003-F7CB-4A26-95EF-5253A8D1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6690E-E82C-4AF5-BA1E-3785E4A9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6FAA3-1618-466F-A0E8-D8F96CFD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920A5-318C-42AF-9027-4ED134D45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E4F9D-C849-4BDA-9959-E4D0E5D4C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8E3A2-D649-4843-9A1C-2EB87167F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979A3-BD7F-4AD7-BE1F-32E00538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92BE2-BECA-429B-8C62-9E7FFDCE7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8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118D3-B488-4A9E-A602-143EDF65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D01A5-E65E-4020-A8AD-803061A58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85184-AA2A-4AE6-9F06-3576EA301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39341-FB01-49F3-9763-722F36FAF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A139B-3922-4387-A320-585E1688F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59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75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1985" y="1429325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93D3"/>
                </a:solidFill>
                <a:latin typeface="Arial"/>
                <a:cs typeface="Arial"/>
              </a:rPr>
              <a:t>Perfect Plans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983557-E0FA-4717-BC03-55234762300F}"/>
              </a:ext>
            </a:extLst>
          </p:cNvPr>
          <p:cNvSpPr txBox="1"/>
          <p:nvPr/>
        </p:nvSpPr>
        <p:spPr>
          <a:xfrm>
            <a:off x="183516" y="5485268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to Draw a Plan View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70AB549-5379-4B36-8951-6841785BE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997" y="2499211"/>
            <a:ext cx="3240360" cy="2747168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AEA7AE77-3416-4156-8F7D-B540009293B0}"/>
              </a:ext>
            </a:extLst>
          </p:cNvPr>
          <p:cNvGrpSpPr/>
          <p:nvPr/>
        </p:nvGrpSpPr>
        <p:grpSpPr>
          <a:xfrm>
            <a:off x="5079475" y="2569650"/>
            <a:ext cx="3274080" cy="2680846"/>
            <a:chOff x="1475656" y="1196752"/>
            <a:chExt cx="4786248" cy="3744416"/>
          </a:xfrm>
        </p:grpSpPr>
        <p:grpSp>
          <p:nvGrpSpPr>
            <p:cNvPr id="37" name="4 - Ομάδα">
              <a:extLst>
                <a:ext uri="{FF2B5EF4-FFF2-40B4-BE49-F238E27FC236}">
                  <a16:creationId xmlns:a16="http://schemas.microsoft.com/office/drawing/2014/main" id="{AD7F710E-06FA-4F3F-B57E-B6591F53FCBB}"/>
                </a:ext>
              </a:extLst>
            </p:cNvPr>
            <p:cNvGrpSpPr/>
            <p:nvPr/>
          </p:nvGrpSpPr>
          <p:grpSpPr>
            <a:xfrm>
              <a:off x="1475656" y="1196752"/>
              <a:ext cx="4786248" cy="3744416"/>
              <a:chOff x="1475656" y="1196752"/>
              <a:chExt cx="4786248" cy="3744416"/>
            </a:xfrm>
          </p:grpSpPr>
          <p:sp>
            <p:nvSpPr>
              <p:cNvPr id="84" name="5 - Ελεύθερη σχεδίαση">
                <a:extLst>
                  <a:ext uri="{FF2B5EF4-FFF2-40B4-BE49-F238E27FC236}">
                    <a16:creationId xmlns:a16="http://schemas.microsoft.com/office/drawing/2014/main" id="{101DBF30-6B20-462B-9EFB-D0FCC5AA5085}"/>
                  </a:ext>
                </a:extLst>
              </p:cNvPr>
              <p:cNvSpPr/>
              <p:nvPr/>
            </p:nvSpPr>
            <p:spPr>
              <a:xfrm>
                <a:off x="1475656" y="1412776"/>
                <a:ext cx="3289770" cy="3287211"/>
              </a:xfrm>
              <a:custGeom>
                <a:avLst/>
                <a:gdLst>
                  <a:gd name="connsiteX0" fmla="*/ 2037144 w 3588152"/>
                  <a:gd name="connsiteY0" fmla="*/ 0 h 3287211"/>
                  <a:gd name="connsiteX1" fmla="*/ 0 w 3588152"/>
                  <a:gd name="connsiteY1" fmla="*/ 0 h 3287211"/>
                  <a:gd name="connsiteX2" fmla="*/ 0 w 3588152"/>
                  <a:gd name="connsiteY2" fmla="*/ 3287211 h 3287211"/>
                  <a:gd name="connsiteX3" fmla="*/ 3588152 w 3588152"/>
                  <a:gd name="connsiteY3" fmla="*/ 3287211 h 3287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8152" h="3287211">
                    <a:moveTo>
                      <a:pt x="2037144" y="0"/>
                    </a:moveTo>
                    <a:lnTo>
                      <a:pt x="0" y="0"/>
                    </a:lnTo>
                    <a:lnTo>
                      <a:pt x="0" y="3287211"/>
                    </a:lnTo>
                    <a:lnTo>
                      <a:pt x="3588152" y="3287211"/>
                    </a:lnTo>
                  </a:path>
                </a:pathLst>
              </a:custGeom>
              <a:ln w="1016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5" name="6 - Ελεύθερη σχεδίαση">
                <a:extLst>
                  <a:ext uri="{FF2B5EF4-FFF2-40B4-BE49-F238E27FC236}">
                    <a16:creationId xmlns:a16="http://schemas.microsoft.com/office/drawing/2014/main" id="{597ED12A-431F-4767-A022-A21EF46E9351}"/>
                  </a:ext>
                </a:extLst>
              </p:cNvPr>
              <p:cNvSpPr/>
              <p:nvPr/>
            </p:nvSpPr>
            <p:spPr>
              <a:xfrm>
                <a:off x="3761772" y="1412111"/>
                <a:ext cx="2500132" cy="3287211"/>
              </a:xfrm>
              <a:custGeom>
                <a:avLst/>
                <a:gdLst>
                  <a:gd name="connsiteX0" fmla="*/ 0 w 2500132"/>
                  <a:gd name="connsiteY0" fmla="*/ 0 h 3287211"/>
                  <a:gd name="connsiteX1" fmla="*/ 2500132 w 2500132"/>
                  <a:gd name="connsiteY1" fmla="*/ 0 h 3287211"/>
                  <a:gd name="connsiteX2" fmla="*/ 2500132 w 2500132"/>
                  <a:gd name="connsiteY2" fmla="*/ 3287211 h 3287211"/>
                  <a:gd name="connsiteX3" fmla="*/ 1562582 w 2500132"/>
                  <a:gd name="connsiteY3" fmla="*/ 3287211 h 3287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0132" h="3287211">
                    <a:moveTo>
                      <a:pt x="0" y="0"/>
                    </a:moveTo>
                    <a:lnTo>
                      <a:pt x="2500132" y="0"/>
                    </a:lnTo>
                    <a:lnTo>
                      <a:pt x="2500132" y="3287211"/>
                    </a:lnTo>
                    <a:lnTo>
                      <a:pt x="1562582" y="3287211"/>
                    </a:lnTo>
                  </a:path>
                </a:pathLst>
              </a:custGeom>
              <a:ln w="1016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86" name="7 - Ευθεία γραμμή σύνδεσης">
                <a:extLst>
                  <a:ext uri="{FF2B5EF4-FFF2-40B4-BE49-F238E27FC236}">
                    <a16:creationId xmlns:a16="http://schemas.microsoft.com/office/drawing/2014/main" id="{E9AB20DA-00B0-4A0C-88D5-21F73D9198CB}"/>
                  </a:ext>
                </a:extLst>
              </p:cNvPr>
              <p:cNvCxnSpPr/>
              <p:nvPr/>
            </p:nvCxnSpPr>
            <p:spPr>
              <a:xfrm flipV="1">
                <a:off x="3343396" y="1196752"/>
                <a:ext cx="220492" cy="216024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8 - Ευθεία γραμμή σύνδεσης">
                <a:extLst>
                  <a:ext uri="{FF2B5EF4-FFF2-40B4-BE49-F238E27FC236}">
                    <a16:creationId xmlns:a16="http://schemas.microsoft.com/office/drawing/2014/main" id="{44BE21FD-4096-4195-90D5-9D410EF67147}"/>
                  </a:ext>
                </a:extLst>
              </p:cNvPr>
              <p:cNvCxnSpPr/>
              <p:nvPr/>
            </p:nvCxnSpPr>
            <p:spPr>
              <a:xfrm flipH="1" flipV="1">
                <a:off x="4765426" y="4699987"/>
                <a:ext cx="382638" cy="241181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9 - Ευθεία γραμμή σύνδεσης">
                <a:extLst>
                  <a:ext uri="{FF2B5EF4-FFF2-40B4-BE49-F238E27FC236}">
                    <a16:creationId xmlns:a16="http://schemas.microsoft.com/office/drawing/2014/main" id="{AD534DA2-D615-4628-90D6-10D883EB4745}"/>
                  </a:ext>
                </a:extLst>
              </p:cNvPr>
              <p:cNvCxnSpPr/>
              <p:nvPr/>
            </p:nvCxnSpPr>
            <p:spPr>
              <a:xfrm>
                <a:off x="1547664" y="2420888"/>
                <a:ext cx="0" cy="115212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10 - Ορθογώνιο">
                <a:extLst>
                  <a:ext uri="{FF2B5EF4-FFF2-40B4-BE49-F238E27FC236}">
                    <a16:creationId xmlns:a16="http://schemas.microsoft.com/office/drawing/2014/main" id="{C9A571F3-EDD1-465A-A549-32EA6F43EFE7}"/>
                  </a:ext>
                </a:extLst>
              </p:cNvPr>
              <p:cNvSpPr/>
              <p:nvPr/>
            </p:nvSpPr>
            <p:spPr>
              <a:xfrm>
                <a:off x="2195736" y="1844824"/>
                <a:ext cx="360040" cy="576064"/>
              </a:xfrm>
              <a:prstGeom prst="rect">
                <a:avLst/>
              </a:prstGeom>
              <a:blipFill>
                <a:blip r:embed="rId4" cstate="print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0" name="11 - Ορθογώνιο">
                <a:extLst>
                  <a:ext uri="{FF2B5EF4-FFF2-40B4-BE49-F238E27FC236}">
                    <a16:creationId xmlns:a16="http://schemas.microsoft.com/office/drawing/2014/main" id="{A2DD1C4B-B740-48DE-A296-9F61F071FD4B}"/>
                  </a:ext>
                </a:extLst>
              </p:cNvPr>
              <p:cNvSpPr/>
              <p:nvPr/>
            </p:nvSpPr>
            <p:spPr>
              <a:xfrm>
                <a:off x="1979712" y="2060848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1" name="12 - Ορθογώνιο">
                <a:extLst>
                  <a:ext uri="{FF2B5EF4-FFF2-40B4-BE49-F238E27FC236}">
                    <a16:creationId xmlns:a16="http://schemas.microsoft.com/office/drawing/2014/main" id="{CA45BA7E-61EA-46EC-93AF-179D28C1BE0D}"/>
                  </a:ext>
                </a:extLst>
              </p:cNvPr>
              <p:cNvSpPr/>
              <p:nvPr/>
            </p:nvSpPr>
            <p:spPr>
              <a:xfrm>
                <a:off x="3995936" y="1484784"/>
                <a:ext cx="648072" cy="1440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2" name="13 - Ορθογώνιο">
                <a:extLst>
                  <a:ext uri="{FF2B5EF4-FFF2-40B4-BE49-F238E27FC236}">
                    <a16:creationId xmlns:a16="http://schemas.microsoft.com/office/drawing/2014/main" id="{A3344C98-1414-4729-BCBA-B7FEC10E6957}"/>
                  </a:ext>
                </a:extLst>
              </p:cNvPr>
              <p:cNvSpPr/>
              <p:nvPr/>
            </p:nvSpPr>
            <p:spPr>
              <a:xfrm>
                <a:off x="4932040" y="1484784"/>
                <a:ext cx="648072" cy="1440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3" name="14 - Στρογγυλεμένο ορθογώνιο">
                <a:extLst>
                  <a:ext uri="{FF2B5EF4-FFF2-40B4-BE49-F238E27FC236}">
                    <a16:creationId xmlns:a16="http://schemas.microsoft.com/office/drawing/2014/main" id="{CB3C11C9-B850-4915-AC01-16544C61FA65}"/>
                  </a:ext>
                </a:extLst>
              </p:cNvPr>
              <p:cNvSpPr/>
              <p:nvPr/>
            </p:nvSpPr>
            <p:spPr>
              <a:xfrm>
                <a:off x="5868144" y="3717032"/>
                <a:ext cx="360040" cy="93610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4" name="15 - Στρογγυλεμένο ορθογώνιο">
                <a:extLst>
                  <a:ext uri="{FF2B5EF4-FFF2-40B4-BE49-F238E27FC236}">
                    <a16:creationId xmlns:a16="http://schemas.microsoft.com/office/drawing/2014/main" id="{EEE21DAE-2598-48E9-B437-B4287903A728}"/>
                  </a:ext>
                </a:extLst>
              </p:cNvPr>
              <p:cNvSpPr/>
              <p:nvPr/>
            </p:nvSpPr>
            <p:spPr>
              <a:xfrm>
                <a:off x="5940152" y="3861048"/>
                <a:ext cx="144016" cy="216024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95" name="16 - Ευθεία γραμμή σύνδεσης">
                <a:extLst>
                  <a:ext uri="{FF2B5EF4-FFF2-40B4-BE49-F238E27FC236}">
                    <a16:creationId xmlns:a16="http://schemas.microsoft.com/office/drawing/2014/main" id="{F9D07529-1506-420A-A7ED-5508264B270E}"/>
                  </a:ext>
                </a:extLst>
              </p:cNvPr>
              <p:cNvCxnSpPr/>
              <p:nvPr/>
            </p:nvCxnSpPr>
            <p:spPr>
              <a:xfrm>
                <a:off x="6156176" y="3861048"/>
                <a:ext cx="0" cy="2160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17 - Ευθεία γραμμή σύνδεσης">
                <a:extLst>
                  <a:ext uri="{FF2B5EF4-FFF2-40B4-BE49-F238E27FC236}">
                    <a16:creationId xmlns:a16="http://schemas.microsoft.com/office/drawing/2014/main" id="{15B19CC0-F0E2-4F6C-B197-3F0695F59D7D}"/>
                  </a:ext>
                </a:extLst>
              </p:cNvPr>
              <p:cNvCxnSpPr/>
              <p:nvPr/>
            </p:nvCxnSpPr>
            <p:spPr>
              <a:xfrm>
                <a:off x="5940152" y="4365104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18 - Ευθεία γραμμή σύνδεσης">
                <a:extLst>
                  <a:ext uri="{FF2B5EF4-FFF2-40B4-BE49-F238E27FC236}">
                    <a16:creationId xmlns:a16="http://schemas.microsoft.com/office/drawing/2014/main" id="{609AD3C4-C89C-4BDE-A3D1-ED6624DB254E}"/>
                  </a:ext>
                </a:extLst>
              </p:cNvPr>
              <p:cNvCxnSpPr/>
              <p:nvPr/>
            </p:nvCxnSpPr>
            <p:spPr>
              <a:xfrm>
                <a:off x="5940152" y="4293096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19 - Ευθεία γραμμή σύνδεσης">
                <a:extLst>
                  <a:ext uri="{FF2B5EF4-FFF2-40B4-BE49-F238E27FC236}">
                    <a16:creationId xmlns:a16="http://schemas.microsoft.com/office/drawing/2014/main" id="{60C0C49F-48EF-4530-8E75-6DE2BACA89E8}"/>
                  </a:ext>
                </a:extLst>
              </p:cNvPr>
              <p:cNvCxnSpPr/>
              <p:nvPr/>
            </p:nvCxnSpPr>
            <p:spPr>
              <a:xfrm>
                <a:off x="5940152" y="4437112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20 - Ευθεία γραμμή σύνδεσης">
                <a:extLst>
                  <a:ext uri="{FF2B5EF4-FFF2-40B4-BE49-F238E27FC236}">
                    <a16:creationId xmlns:a16="http://schemas.microsoft.com/office/drawing/2014/main" id="{48A4C93C-887D-43F8-8BEF-3D5C1DF4E6CD}"/>
                  </a:ext>
                </a:extLst>
              </p:cNvPr>
              <p:cNvCxnSpPr/>
              <p:nvPr/>
            </p:nvCxnSpPr>
            <p:spPr>
              <a:xfrm>
                <a:off x="5940152" y="4509120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33 - Ομάδα">
              <a:extLst>
                <a:ext uri="{FF2B5EF4-FFF2-40B4-BE49-F238E27FC236}">
                  <a16:creationId xmlns:a16="http://schemas.microsoft.com/office/drawing/2014/main" id="{33394DA7-8BEF-4C9E-A89E-31890B828A9D}"/>
                </a:ext>
              </a:extLst>
            </p:cNvPr>
            <p:cNvGrpSpPr/>
            <p:nvPr/>
          </p:nvGrpSpPr>
          <p:grpSpPr>
            <a:xfrm>
              <a:off x="3275856" y="1916832"/>
              <a:ext cx="1080120" cy="864096"/>
              <a:chOff x="3275856" y="1916832"/>
              <a:chExt cx="1080120" cy="864096"/>
            </a:xfrm>
          </p:grpSpPr>
          <p:sp>
            <p:nvSpPr>
              <p:cNvPr id="75" name="36 - Ορθογώνιο">
                <a:extLst>
                  <a:ext uri="{FF2B5EF4-FFF2-40B4-BE49-F238E27FC236}">
                    <a16:creationId xmlns:a16="http://schemas.microsoft.com/office/drawing/2014/main" id="{7AE50BEC-A0DA-42E9-BF2D-82C431EF8A29}"/>
                  </a:ext>
                </a:extLst>
              </p:cNvPr>
              <p:cNvSpPr/>
              <p:nvPr/>
            </p:nvSpPr>
            <p:spPr>
              <a:xfrm>
                <a:off x="3491880" y="2060848"/>
                <a:ext cx="648072" cy="576064"/>
              </a:xfrm>
              <a:prstGeom prst="rect">
                <a:avLst/>
              </a:prstGeom>
              <a:blipFill>
                <a:blip r:embed="rId5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6" name="37 - Ορθογώνιο">
                <a:extLst>
                  <a:ext uri="{FF2B5EF4-FFF2-40B4-BE49-F238E27FC236}">
                    <a16:creationId xmlns:a16="http://schemas.microsoft.com/office/drawing/2014/main" id="{C4B839A0-498D-412C-8B31-5C3A6E96102F}"/>
                  </a:ext>
                </a:extLst>
              </p:cNvPr>
              <p:cNvSpPr/>
              <p:nvPr/>
            </p:nvSpPr>
            <p:spPr>
              <a:xfrm>
                <a:off x="3275856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7" name="38 - Ορθογώνιο">
                <a:extLst>
                  <a:ext uri="{FF2B5EF4-FFF2-40B4-BE49-F238E27FC236}">
                    <a16:creationId xmlns:a16="http://schemas.microsoft.com/office/drawing/2014/main" id="{B6AA1E4E-176F-460C-8903-BE527AE23B02}"/>
                  </a:ext>
                </a:extLst>
              </p:cNvPr>
              <p:cNvSpPr/>
              <p:nvPr/>
            </p:nvSpPr>
            <p:spPr>
              <a:xfrm>
                <a:off x="3275856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8" name="39 - Ορθογώνιο">
                <a:extLst>
                  <a:ext uri="{FF2B5EF4-FFF2-40B4-BE49-F238E27FC236}">
                    <a16:creationId xmlns:a16="http://schemas.microsoft.com/office/drawing/2014/main" id="{E6683396-3680-46FB-8E56-4205E40EEB51}"/>
                  </a:ext>
                </a:extLst>
              </p:cNvPr>
              <p:cNvSpPr/>
              <p:nvPr/>
            </p:nvSpPr>
            <p:spPr>
              <a:xfrm>
                <a:off x="3635896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9" name="40 - Ορθογώνιο">
                <a:extLst>
                  <a:ext uri="{FF2B5EF4-FFF2-40B4-BE49-F238E27FC236}">
                    <a16:creationId xmlns:a16="http://schemas.microsoft.com/office/drawing/2014/main" id="{5C0B79A1-501D-48FA-9B06-A18C339385F9}"/>
                  </a:ext>
                </a:extLst>
              </p:cNvPr>
              <p:cNvSpPr/>
              <p:nvPr/>
            </p:nvSpPr>
            <p:spPr>
              <a:xfrm>
                <a:off x="3923928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0" name="41 - Ορθογώνιο">
                <a:extLst>
                  <a:ext uri="{FF2B5EF4-FFF2-40B4-BE49-F238E27FC236}">
                    <a16:creationId xmlns:a16="http://schemas.microsoft.com/office/drawing/2014/main" id="{899C0C23-8817-4B92-889B-2E52C6C8EBD6}"/>
                  </a:ext>
                </a:extLst>
              </p:cNvPr>
              <p:cNvSpPr/>
              <p:nvPr/>
            </p:nvSpPr>
            <p:spPr>
              <a:xfrm>
                <a:off x="4283968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1" name="42 - Ορθογώνιο">
                <a:extLst>
                  <a:ext uri="{FF2B5EF4-FFF2-40B4-BE49-F238E27FC236}">
                    <a16:creationId xmlns:a16="http://schemas.microsoft.com/office/drawing/2014/main" id="{002EDF14-C922-48CF-84E3-F4BF0ACAF401}"/>
                  </a:ext>
                </a:extLst>
              </p:cNvPr>
              <p:cNvSpPr/>
              <p:nvPr/>
            </p:nvSpPr>
            <p:spPr>
              <a:xfrm>
                <a:off x="4283968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2" name="43 - Ορθογώνιο">
                <a:extLst>
                  <a:ext uri="{FF2B5EF4-FFF2-40B4-BE49-F238E27FC236}">
                    <a16:creationId xmlns:a16="http://schemas.microsoft.com/office/drawing/2014/main" id="{CFE70566-C051-470C-9F10-60FDF2E11265}"/>
                  </a:ext>
                </a:extLst>
              </p:cNvPr>
              <p:cNvSpPr/>
              <p:nvPr/>
            </p:nvSpPr>
            <p:spPr>
              <a:xfrm>
                <a:off x="3923928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3" name="44 - Ορθογώνιο">
                <a:extLst>
                  <a:ext uri="{FF2B5EF4-FFF2-40B4-BE49-F238E27FC236}">
                    <a16:creationId xmlns:a16="http://schemas.microsoft.com/office/drawing/2014/main" id="{4B8D72BB-BB58-4A2C-B088-E32BD521BF42}"/>
                  </a:ext>
                </a:extLst>
              </p:cNvPr>
              <p:cNvSpPr/>
              <p:nvPr/>
            </p:nvSpPr>
            <p:spPr>
              <a:xfrm>
                <a:off x="3635896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9" name="34 - Ομάδα">
              <a:extLst>
                <a:ext uri="{FF2B5EF4-FFF2-40B4-BE49-F238E27FC236}">
                  <a16:creationId xmlns:a16="http://schemas.microsoft.com/office/drawing/2014/main" id="{FDD17F04-242A-4F94-88EF-8A591028FDE7}"/>
                </a:ext>
              </a:extLst>
            </p:cNvPr>
            <p:cNvGrpSpPr/>
            <p:nvPr/>
          </p:nvGrpSpPr>
          <p:grpSpPr>
            <a:xfrm>
              <a:off x="4644008" y="1916832"/>
              <a:ext cx="1080120" cy="864096"/>
              <a:chOff x="3275856" y="1916832"/>
              <a:chExt cx="1080120" cy="864096"/>
            </a:xfrm>
          </p:grpSpPr>
          <p:sp>
            <p:nvSpPr>
              <p:cNvPr id="66" name="27 - Ορθογώνιο">
                <a:extLst>
                  <a:ext uri="{FF2B5EF4-FFF2-40B4-BE49-F238E27FC236}">
                    <a16:creationId xmlns:a16="http://schemas.microsoft.com/office/drawing/2014/main" id="{7C7857EC-E719-4EF6-8D49-63EA680A34A2}"/>
                  </a:ext>
                </a:extLst>
              </p:cNvPr>
              <p:cNvSpPr/>
              <p:nvPr/>
            </p:nvSpPr>
            <p:spPr>
              <a:xfrm>
                <a:off x="3491880" y="2060848"/>
                <a:ext cx="648072" cy="576064"/>
              </a:xfrm>
              <a:prstGeom prst="rect">
                <a:avLst/>
              </a:prstGeom>
              <a:blipFill>
                <a:blip r:embed="rId5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7" name="28 - Ορθογώνιο">
                <a:extLst>
                  <a:ext uri="{FF2B5EF4-FFF2-40B4-BE49-F238E27FC236}">
                    <a16:creationId xmlns:a16="http://schemas.microsoft.com/office/drawing/2014/main" id="{3FFA62EF-5221-4642-B5F4-E2B8DB66906C}"/>
                  </a:ext>
                </a:extLst>
              </p:cNvPr>
              <p:cNvSpPr/>
              <p:nvPr/>
            </p:nvSpPr>
            <p:spPr>
              <a:xfrm>
                <a:off x="3275856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8" name="29 - Ορθογώνιο">
                <a:extLst>
                  <a:ext uri="{FF2B5EF4-FFF2-40B4-BE49-F238E27FC236}">
                    <a16:creationId xmlns:a16="http://schemas.microsoft.com/office/drawing/2014/main" id="{7297DC23-6BB8-4EEB-9733-F14DFDD12734}"/>
                  </a:ext>
                </a:extLst>
              </p:cNvPr>
              <p:cNvSpPr/>
              <p:nvPr/>
            </p:nvSpPr>
            <p:spPr>
              <a:xfrm>
                <a:off x="3275856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9" name="30 - Ορθογώνιο">
                <a:extLst>
                  <a:ext uri="{FF2B5EF4-FFF2-40B4-BE49-F238E27FC236}">
                    <a16:creationId xmlns:a16="http://schemas.microsoft.com/office/drawing/2014/main" id="{439DD740-B5FE-4194-B10F-BEB33EA59C2C}"/>
                  </a:ext>
                </a:extLst>
              </p:cNvPr>
              <p:cNvSpPr/>
              <p:nvPr/>
            </p:nvSpPr>
            <p:spPr>
              <a:xfrm>
                <a:off x="3635896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0" name="31 - Ορθογώνιο">
                <a:extLst>
                  <a:ext uri="{FF2B5EF4-FFF2-40B4-BE49-F238E27FC236}">
                    <a16:creationId xmlns:a16="http://schemas.microsoft.com/office/drawing/2014/main" id="{CEC18ED9-275D-4E0C-817C-CA54ADDF9426}"/>
                  </a:ext>
                </a:extLst>
              </p:cNvPr>
              <p:cNvSpPr/>
              <p:nvPr/>
            </p:nvSpPr>
            <p:spPr>
              <a:xfrm>
                <a:off x="3923928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1" name="32 - Ορθογώνιο">
                <a:extLst>
                  <a:ext uri="{FF2B5EF4-FFF2-40B4-BE49-F238E27FC236}">
                    <a16:creationId xmlns:a16="http://schemas.microsoft.com/office/drawing/2014/main" id="{1CC30CC0-D718-4E70-B175-19CF4F09E7B0}"/>
                  </a:ext>
                </a:extLst>
              </p:cNvPr>
              <p:cNvSpPr/>
              <p:nvPr/>
            </p:nvSpPr>
            <p:spPr>
              <a:xfrm>
                <a:off x="4283968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2" name="33 - Ορθογώνιο">
                <a:extLst>
                  <a:ext uri="{FF2B5EF4-FFF2-40B4-BE49-F238E27FC236}">
                    <a16:creationId xmlns:a16="http://schemas.microsoft.com/office/drawing/2014/main" id="{9E20FE60-724F-4226-A380-41228EA466FD}"/>
                  </a:ext>
                </a:extLst>
              </p:cNvPr>
              <p:cNvSpPr/>
              <p:nvPr/>
            </p:nvSpPr>
            <p:spPr>
              <a:xfrm>
                <a:off x="4283968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3" name="34 - Ορθογώνιο">
                <a:extLst>
                  <a:ext uri="{FF2B5EF4-FFF2-40B4-BE49-F238E27FC236}">
                    <a16:creationId xmlns:a16="http://schemas.microsoft.com/office/drawing/2014/main" id="{F10A35CF-63C2-4A4E-A91C-9CEA3037945D}"/>
                  </a:ext>
                </a:extLst>
              </p:cNvPr>
              <p:cNvSpPr/>
              <p:nvPr/>
            </p:nvSpPr>
            <p:spPr>
              <a:xfrm>
                <a:off x="3923928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4" name="35 - Ορθογώνιο">
                <a:extLst>
                  <a:ext uri="{FF2B5EF4-FFF2-40B4-BE49-F238E27FC236}">
                    <a16:creationId xmlns:a16="http://schemas.microsoft.com/office/drawing/2014/main" id="{CF716A79-D449-429A-B894-DCEF586BC2F4}"/>
                  </a:ext>
                </a:extLst>
              </p:cNvPr>
              <p:cNvSpPr/>
              <p:nvPr/>
            </p:nvSpPr>
            <p:spPr>
              <a:xfrm>
                <a:off x="3635896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0" name="44 - Ομάδα">
              <a:extLst>
                <a:ext uri="{FF2B5EF4-FFF2-40B4-BE49-F238E27FC236}">
                  <a16:creationId xmlns:a16="http://schemas.microsoft.com/office/drawing/2014/main" id="{B98C35F5-0D73-499B-A61D-95B5F681D27B}"/>
                </a:ext>
              </a:extLst>
            </p:cNvPr>
            <p:cNvGrpSpPr/>
            <p:nvPr/>
          </p:nvGrpSpPr>
          <p:grpSpPr>
            <a:xfrm>
              <a:off x="4067944" y="3212976"/>
              <a:ext cx="1080120" cy="864096"/>
              <a:chOff x="3275856" y="1916832"/>
              <a:chExt cx="1080120" cy="864096"/>
            </a:xfrm>
          </p:grpSpPr>
          <p:sp>
            <p:nvSpPr>
              <p:cNvPr id="57" name="18 - Ορθογώνιο">
                <a:extLst>
                  <a:ext uri="{FF2B5EF4-FFF2-40B4-BE49-F238E27FC236}">
                    <a16:creationId xmlns:a16="http://schemas.microsoft.com/office/drawing/2014/main" id="{0D8DBE31-C978-4DF5-90A6-EFC0DFB06A64}"/>
                  </a:ext>
                </a:extLst>
              </p:cNvPr>
              <p:cNvSpPr/>
              <p:nvPr/>
            </p:nvSpPr>
            <p:spPr>
              <a:xfrm>
                <a:off x="3491880" y="2060848"/>
                <a:ext cx="648072" cy="576064"/>
              </a:xfrm>
              <a:prstGeom prst="rect">
                <a:avLst/>
              </a:prstGeom>
              <a:blipFill>
                <a:blip r:embed="rId5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" name="19 - Ορθογώνιο">
                <a:extLst>
                  <a:ext uri="{FF2B5EF4-FFF2-40B4-BE49-F238E27FC236}">
                    <a16:creationId xmlns:a16="http://schemas.microsoft.com/office/drawing/2014/main" id="{C65568BE-6733-4576-B777-31B41A562CC9}"/>
                  </a:ext>
                </a:extLst>
              </p:cNvPr>
              <p:cNvSpPr/>
              <p:nvPr/>
            </p:nvSpPr>
            <p:spPr>
              <a:xfrm>
                <a:off x="3275856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9" name="20 - Ορθογώνιο">
                <a:extLst>
                  <a:ext uri="{FF2B5EF4-FFF2-40B4-BE49-F238E27FC236}">
                    <a16:creationId xmlns:a16="http://schemas.microsoft.com/office/drawing/2014/main" id="{42FBA718-C443-4D8B-AE9D-DBEADA48FF69}"/>
                  </a:ext>
                </a:extLst>
              </p:cNvPr>
              <p:cNvSpPr/>
              <p:nvPr/>
            </p:nvSpPr>
            <p:spPr>
              <a:xfrm>
                <a:off x="3275856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" name="21 - Ορθογώνιο">
                <a:extLst>
                  <a:ext uri="{FF2B5EF4-FFF2-40B4-BE49-F238E27FC236}">
                    <a16:creationId xmlns:a16="http://schemas.microsoft.com/office/drawing/2014/main" id="{81D6B1A1-B469-4BD3-AF90-B230622C1C0D}"/>
                  </a:ext>
                </a:extLst>
              </p:cNvPr>
              <p:cNvSpPr/>
              <p:nvPr/>
            </p:nvSpPr>
            <p:spPr>
              <a:xfrm>
                <a:off x="3635896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" name="22 - Ορθογώνιο">
                <a:extLst>
                  <a:ext uri="{FF2B5EF4-FFF2-40B4-BE49-F238E27FC236}">
                    <a16:creationId xmlns:a16="http://schemas.microsoft.com/office/drawing/2014/main" id="{31333FD6-3C7B-4582-AE35-3D2D462BA369}"/>
                  </a:ext>
                </a:extLst>
              </p:cNvPr>
              <p:cNvSpPr/>
              <p:nvPr/>
            </p:nvSpPr>
            <p:spPr>
              <a:xfrm>
                <a:off x="3923928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" name="23 - Ορθογώνιο">
                <a:extLst>
                  <a:ext uri="{FF2B5EF4-FFF2-40B4-BE49-F238E27FC236}">
                    <a16:creationId xmlns:a16="http://schemas.microsoft.com/office/drawing/2014/main" id="{BC999B32-10F3-4AEB-A5AF-53E789A46C24}"/>
                  </a:ext>
                </a:extLst>
              </p:cNvPr>
              <p:cNvSpPr/>
              <p:nvPr/>
            </p:nvSpPr>
            <p:spPr>
              <a:xfrm>
                <a:off x="4283968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" name="24 - Ορθογώνιο">
                <a:extLst>
                  <a:ext uri="{FF2B5EF4-FFF2-40B4-BE49-F238E27FC236}">
                    <a16:creationId xmlns:a16="http://schemas.microsoft.com/office/drawing/2014/main" id="{77449AE5-3307-46A3-B360-C8E089A315ED}"/>
                  </a:ext>
                </a:extLst>
              </p:cNvPr>
              <p:cNvSpPr/>
              <p:nvPr/>
            </p:nvSpPr>
            <p:spPr>
              <a:xfrm>
                <a:off x="4283968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4" name="25 - Ορθογώνιο">
                <a:extLst>
                  <a:ext uri="{FF2B5EF4-FFF2-40B4-BE49-F238E27FC236}">
                    <a16:creationId xmlns:a16="http://schemas.microsoft.com/office/drawing/2014/main" id="{B745287D-B91D-4258-B243-23381C5217A4}"/>
                  </a:ext>
                </a:extLst>
              </p:cNvPr>
              <p:cNvSpPr/>
              <p:nvPr/>
            </p:nvSpPr>
            <p:spPr>
              <a:xfrm>
                <a:off x="3923928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5" name="26 - Ορθογώνιο">
                <a:extLst>
                  <a:ext uri="{FF2B5EF4-FFF2-40B4-BE49-F238E27FC236}">
                    <a16:creationId xmlns:a16="http://schemas.microsoft.com/office/drawing/2014/main" id="{9B7F32BF-6D41-4FE5-B4FB-3EC67882656B}"/>
                  </a:ext>
                </a:extLst>
              </p:cNvPr>
              <p:cNvSpPr/>
              <p:nvPr/>
            </p:nvSpPr>
            <p:spPr>
              <a:xfrm>
                <a:off x="3635896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" name="54 - Ομάδα">
              <a:extLst>
                <a:ext uri="{FF2B5EF4-FFF2-40B4-BE49-F238E27FC236}">
                  <a16:creationId xmlns:a16="http://schemas.microsoft.com/office/drawing/2014/main" id="{C8810B81-BF54-418C-8DFD-369909BC24A6}"/>
                </a:ext>
              </a:extLst>
            </p:cNvPr>
            <p:cNvGrpSpPr/>
            <p:nvPr/>
          </p:nvGrpSpPr>
          <p:grpSpPr>
            <a:xfrm>
              <a:off x="2555776" y="3212976"/>
              <a:ext cx="1080120" cy="864096"/>
              <a:chOff x="3275856" y="1916832"/>
              <a:chExt cx="1080120" cy="864096"/>
            </a:xfrm>
          </p:grpSpPr>
          <p:sp>
            <p:nvSpPr>
              <p:cNvPr id="48" name="9 - Ορθογώνιο">
                <a:extLst>
                  <a:ext uri="{FF2B5EF4-FFF2-40B4-BE49-F238E27FC236}">
                    <a16:creationId xmlns:a16="http://schemas.microsoft.com/office/drawing/2014/main" id="{BAA9B151-1AD9-4AAA-AE87-C14A79648CFF}"/>
                  </a:ext>
                </a:extLst>
              </p:cNvPr>
              <p:cNvSpPr/>
              <p:nvPr/>
            </p:nvSpPr>
            <p:spPr>
              <a:xfrm>
                <a:off x="3491880" y="2060848"/>
                <a:ext cx="648072" cy="576064"/>
              </a:xfrm>
              <a:prstGeom prst="rect">
                <a:avLst/>
              </a:prstGeom>
              <a:blipFill>
                <a:blip r:embed="rId5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9" name="10 - Ορθογώνιο">
                <a:extLst>
                  <a:ext uri="{FF2B5EF4-FFF2-40B4-BE49-F238E27FC236}">
                    <a16:creationId xmlns:a16="http://schemas.microsoft.com/office/drawing/2014/main" id="{A19A3955-03A1-4FE1-A9B7-BA2FA4685C02}"/>
                  </a:ext>
                </a:extLst>
              </p:cNvPr>
              <p:cNvSpPr/>
              <p:nvPr/>
            </p:nvSpPr>
            <p:spPr>
              <a:xfrm>
                <a:off x="3275856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0" name="11 - Ορθογώνιο">
                <a:extLst>
                  <a:ext uri="{FF2B5EF4-FFF2-40B4-BE49-F238E27FC236}">
                    <a16:creationId xmlns:a16="http://schemas.microsoft.com/office/drawing/2014/main" id="{8CD8D1C6-48EE-4A73-BBF9-04B33B3BB47A}"/>
                  </a:ext>
                </a:extLst>
              </p:cNvPr>
              <p:cNvSpPr/>
              <p:nvPr/>
            </p:nvSpPr>
            <p:spPr>
              <a:xfrm>
                <a:off x="3275856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1" name="12 - Ορθογώνιο">
                <a:extLst>
                  <a:ext uri="{FF2B5EF4-FFF2-40B4-BE49-F238E27FC236}">
                    <a16:creationId xmlns:a16="http://schemas.microsoft.com/office/drawing/2014/main" id="{F15F4F80-E878-467B-9123-345212907DC4}"/>
                  </a:ext>
                </a:extLst>
              </p:cNvPr>
              <p:cNvSpPr/>
              <p:nvPr/>
            </p:nvSpPr>
            <p:spPr>
              <a:xfrm>
                <a:off x="3635896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2" name="13 - Ορθογώνιο">
                <a:extLst>
                  <a:ext uri="{FF2B5EF4-FFF2-40B4-BE49-F238E27FC236}">
                    <a16:creationId xmlns:a16="http://schemas.microsoft.com/office/drawing/2014/main" id="{F247D11B-4F0E-4100-8C27-57B06FF42E78}"/>
                  </a:ext>
                </a:extLst>
              </p:cNvPr>
              <p:cNvSpPr/>
              <p:nvPr/>
            </p:nvSpPr>
            <p:spPr>
              <a:xfrm>
                <a:off x="3923928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3" name="14 - Ορθογώνιο">
                <a:extLst>
                  <a:ext uri="{FF2B5EF4-FFF2-40B4-BE49-F238E27FC236}">
                    <a16:creationId xmlns:a16="http://schemas.microsoft.com/office/drawing/2014/main" id="{6639C09C-F592-4EE7-A0DC-9620582EA8B1}"/>
                  </a:ext>
                </a:extLst>
              </p:cNvPr>
              <p:cNvSpPr/>
              <p:nvPr/>
            </p:nvSpPr>
            <p:spPr>
              <a:xfrm>
                <a:off x="4283968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4" name="15 - Ορθογώνιο">
                <a:extLst>
                  <a:ext uri="{FF2B5EF4-FFF2-40B4-BE49-F238E27FC236}">
                    <a16:creationId xmlns:a16="http://schemas.microsoft.com/office/drawing/2014/main" id="{814693D3-AE5F-4958-A102-54EC40F3A276}"/>
                  </a:ext>
                </a:extLst>
              </p:cNvPr>
              <p:cNvSpPr/>
              <p:nvPr/>
            </p:nvSpPr>
            <p:spPr>
              <a:xfrm>
                <a:off x="4283968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" name="16 - Ορθογώνιο">
                <a:extLst>
                  <a:ext uri="{FF2B5EF4-FFF2-40B4-BE49-F238E27FC236}">
                    <a16:creationId xmlns:a16="http://schemas.microsoft.com/office/drawing/2014/main" id="{08ED28A6-678C-4F9F-94E9-6FCCAC80FA99}"/>
                  </a:ext>
                </a:extLst>
              </p:cNvPr>
              <p:cNvSpPr/>
              <p:nvPr/>
            </p:nvSpPr>
            <p:spPr>
              <a:xfrm>
                <a:off x="3923928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" name="17 - Ορθογώνιο">
                <a:extLst>
                  <a:ext uri="{FF2B5EF4-FFF2-40B4-BE49-F238E27FC236}">
                    <a16:creationId xmlns:a16="http://schemas.microsoft.com/office/drawing/2014/main" id="{DA9E4594-B126-4B15-9040-FD53D09E30FB}"/>
                  </a:ext>
                </a:extLst>
              </p:cNvPr>
              <p:cNvSpPr/>
              <p:nvPr/>
            </p:nvSpPr>
            <p:spPr>
              <a:xfrm>
                <a:off x="3635896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42" name="12 - Ορθογώνιο">
              <a:extLst>
                <a:ext uri="{FF2B5EF4-FFF2-40B4-BE49-F238E27FC236}">
                  <a16:creationId xmlns:a16="http://schemas.microsoft.com/office/drawing/2014/main" id="{C2C6E8A7-5DD3-4A3A-9CD0-331B297E32CC}"/>
                </a:ext>
              </a:extLst>
            </p:cNvPr>
            <p:cNvSpPr/>
            <p:nvPr/>
          </p:nvSpPr>
          <p:spPr>
            <a:xfrm>
              <a:off x="1763688" y="4509120"/>
              <a:ext cx="648072" cy="1440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3" name="12 - Ορθογώνιο">
              <a:extLst>
                <a:ext uri="{FF2B5EF4-FFF2-40B4-BE49-F238E27FC236}">
                  <a16:creationId xmlns:a16="http://schemas.microsoft.com/office/drawing/2014/main" id="{53B8ECC3-B74C-4835-9C78-9D12B023D34B}"/>
                </a:ext>
              </a:extLst>
            </p:cNvPr>
            <p:cNvSpPr/>
            <p:nvPr/>
          </p:nvSpPr>
          <p:spPr>
            <a:xfrm>
              <a:off x="2699792" y="4509120"/>
              <a:ext cx="648072" cy="1440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4" name="12 - Ορθογώνιο">
              <a:extLst>
                <a:ext uri="{FF2B5EF4-FFF2-40B4-BE49-F238E27FC236}">
                  <a16:creationId xmlns:a16="http://schemas.microsoft.com/office/drawing/2014/main" id="{0F9A1855-ABB4-4D3E-8FB8-067854CD17C5}"/>
                </a:ext>
              </a:extLst>
            </p:cNvPr>
            <p:cNvSpPr/>
            <p:nvPr/>
          </p:nvSpPr>
          <p:spPr>
            <a:xfrm>
              <a:off x="2051720" y="1484784"/>
              <a:ext cx="648072" cy="1440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5" name="12 - Ορθογώνιο">
              <a:extLst>
                <a:ext uri="{FF2B5EF4-FFF2-40B4-BE49-F238E27FC236}">
                  <a16:creationId xmlns:a16="http://schemas.microsoft.com/office/drawing/2014/main" id="{9F22BA7F-C5DC-41BB-9C92-44980EE5EF35}"/>
                </a:ext>
              </a:extLst>
            </p:cNvPr>
            <p:cNvSpPr/>
            <p:nvPr/>
          </p:nvSpPr>
          <p:spPr>
            <a:xfrm rot="5400000">
              <a:off x="1295636" y="1736812"/>
              <a:ext cx="648072" cy="1440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6" name="12 - Ορθογώνιο">
              <a:extLst>
                <a:ext uri="{FF2B5EF4-FFF2-40B4-BE49-F238E27FC236}">
                  <a16:creationId xmlns:a16="http://schemas.microsoft.com/office/drawing/2014/main" id="{D54A471F-8F0A-41F2-AA1B-DB56939D9FF3}"/>
                </a:ext>
              </a:extLst>
            </p:cNvPr>
            <p:cNvSpPr/>
            <p:nvPr/>
          </p:nvSpPr>
          <p:spPr>
            <a:xfrm>
              <a:off x="3563888" y="4509120"/>
              <a:ext cx="1008112" cy="1440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7" name="12 - Ορθογώνιο">
              <a:extLst>
                <a:ext uri="{FF2B5EF4-FFF2-40B4-BE49-F238E27FC236}">
                  <a16:creationId xmlns:a16="http://schemas.microsoft.com/office/drawing/2014/main" id="{D22C5FFC-7181-4E64-A326-D653C3B3E5A6}"/>
                </a:ext>
              </a:extLst>
            </p:cNvPr>
            <p:cNvSpPr/>
            <p:nvPr/>
          </p:nvSpPr>
          <p:spPr>
            <a:xfrm rot="5400000">
              <a:off x="5436096" y="2132856"/>
              <a:ext cx="1440160" cy="1440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86" y="1298543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Plan Views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1235" y="1911471"/>
            <a:ext cx="5462893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A plan view is a type of 2D drawing.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It shows a section through a building or object, as if you were looking down from above.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Plan views are used to show the layout of rooms or buildings.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We are going to create a plan view drawing of our classroom…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pic>
        <p:nvPicPr>
          <p:cNvPr id="1026" name="Picture 2" descr="File:Sample Floorplan.jpg">
            <a:extLst>
              <a:ext uri="{FF2B5EF4-FFF2-40B4-BE49-F238E27FC236}">
                <a16:creationId xmlns:a16="http://schemas.microsoft.com/office/drawing/2014/main" id="{1E61F9F1-4616-4B0A-A95E-757482B7A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68040" y="2036750"/>
            <a:ext cx="4670813" cy="315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79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DD8FBBB-C4BF-4526-B3A6-0F035362C5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9" y="1883318"/>
            <a:ext cx="5037572" cy="42327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3186" y="1298543"/>
            <a:ext cx="7991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Drawing a Plan View of a Classroom - Start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2562" y="3437227"/>
            <a:ext cx="3525871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arenR"/>
            </a:pPr>
            <a:r>
              <a:rPr lang="en-GB" sz="2400" dirty="0"/>
              <a:t>Draw the outline of the classroom. </a:t>
            </a:r>
          </a:p>
          <a:p>
            <a:pPr marL="354013" indent="-354013">
              <a:spcAft>
                <a:spcPts val="600"/>
              </a:spcAft>
            </a:pPr>
            <a:r>
              <a:rPr lang="en-GB" sz="2400" dirty="0"/>
              <a:t>	Remember to include any doors.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4ED41D-393D-4789-A470-9A17B7311A17}"/>
              </a:ext>
            </a:extLst>
          </p:cNvPr>
          <p:cNvSpPr txBox="1"/>
          <p:nvPr/>
        </p:nvSpPr>
        <p:spPr>
          <a:xfrm>
            <a:off x="272661" y="1995377"/>
            <a:ext cx="35258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i="1" dirty="0">
                <a:solidFill>
                  <a:schemeClr val="tx2"/>
                </a:solidFill>
              </a:rPr>
              <a:t>The drawing used in these examples was drawn by a Year 5 pupil called Sophie. </a:t>
            </a:r>
          </a:p>
        </p:txBody>
      </p:sp>
      <p:sp>
        <p:nvSpPr>
          <p:cNvPr id="21" name="Rectangular Callout 23">
            <a:extLst>
              <a:ext uri="{FF2B5EF4-FFF2-40B4-BE49-F238E27FC236}">
                <a16:creationId xmlns:a16="http://schemas.microsoft.com/office/drawing/2014/main" id="{C80C02AB-82B3-4A0E-BD4A-FCCBC6DB6723}"/>
              </a:ext>
            </a:extLst>
          </p:cNvPr>
          <p:cNvSpPr/>
          <p:nvPr/>
        </p:nvSpPr>
        <p:spPr>
          <a:xfrm>
            <a:off x="7290237" y="1785477"/>
            <a:ext cx="756214" cy="419800"/>
          </a:xfrm>
          <a:prstGeom prst="wedgeRectCallout">
            <a:avLst>
              <a:gd name="adj1" fmla="val -72351"/>
              <a:gd name="adj2" fmla="val 48817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Door</a:t>
            </a:r>
          </a:p>
        </p:txBody>
      </p:sp>
      <p:sp>
        <p:nvSpPr>
          <p:cNvPr id="13" name="Rectangular Callout 23">
            <a:extLst>
              <a:ext uri="{FF2B5EF4-FFF2-40B4-BE49-F238E27FC236}">
                <a16:creationId xmlns:a16="http://schemas.microsoft.com/office/drawing/2014/main" id="{CC0C3398-C44B-4741-AE21-584D62129853}"/>
              </a:ext>
            </a:extLst>
          </p:cNvPr>
          <p:cNvSpPr/>
          <p:nvPr/>
        </p:nvSpPr>
        <p:spPr>
          <a:xfrm>
            <a:off x="6452117" y="5603878"/>
            <a:ext cx="756214" cy="419800"/>
          </a:xfrm>
          <a:prstGeom prst="wedgeRectCallout">
            <a:avLst>
              <a:gd name="adj1" fmla="val -82024"/>
              <a:gd name="adj2" fmla="val -23789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Door</a:t>
            </a:r>
          </a:p>
        </p:txBody>
      </p:sp>
      <p:sp>
        <p:nvSpPr>
          <p:cNvPr id="14" name="Rectangular Callout 23">
            <a:extLst>
              <a:ext uri="{FF2B5EF4-FFF2-40B4-BE49-F238E27FC236}">
                <a16:creationId xmlns:a16="http://schemas.microsoft.com/office/drawing/2014/main" id="{AF38A7BF-841C-4119-97C7-19FAD434AF7A}"/>
              </a:ext>
            </a:extLst>
          </p:cNvPr>
          <p:cNvSpPr/>
          <p:nvPr/>
        </p:nvSpPr>
        <p:spPr>
          <a:xfrm>
            <a:off x="4572000" y="4050629"/>
            <a:ext cx="756214" cy="419800"/>
          </a:xfrm>
          <a:prstGeom prst="wedgeRectCallout">
            <a:avLst>
              <a:gd name="adj1" fmla="val -72351"/>
              <a:gd name="adj2" fmla="val 48817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Wall</a:t>
            </a:r>
          </a:p>
        </p:txBody>
      </p:sp>
    </p:spTree>
    <p:extLst>
      <p:ext uri="{BB962C8B-B14F-4D97-AF65-F5344CB8AC3E}">
        <p14:creationId xmlns:p14="http://schemas.microsoft.com/office/powerpoint/2010/main" val="384823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EECF4AB-070B-44B8-9B03-33AC286B9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994" y="1845825"/>
            <a:ext cx="5037572" cy="4284831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261235" y="1911471"/>
            <a:ext cx="3820045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arenR" startAt="2"/>
            </a:pPr>
            <a:r>
              <a:rPr lang="en-GB" sz="2400" dirty="0"/>
              <a:t>Choose a feature in the room. Draw this in the correct place.</a:t>
            </a:r>
          </a:p>
          <a:p>
            <a:pPr marL="450850" indent="-450850"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>
                <a:solidFill>
                  <a:schemeClr val="tx2"/>
                </a:solidFill>
              </a:rPr>
              <a:t>(</a:t>
            </a:r>
            <a:r>
              <a:rPr lang="en-GB" sz="2400" i="1" dirty="0">
                <a:solidFill>
                  <a:schemeClr val="tx2"/>
                </a:solidFill>
              </a:rPr>
              <a:t>Sophie drew Mrs. Wright’s desk)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 startAt="3"/>
            </a:pPr>
            <a:r>
              <a:rPr lang="en-GB" sz="2400" dirty="0"/>
              <a:t> Draw the next feature</a:t>
            </a:r>
          </a:p>
          <a:p>
            <a:pPr marL="450850" indent="-450850"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>
                <a:solidFill>
                  <a:schemeClr val="tx2"/>
                </a:solidFill>
              </a:rPr>
              <a:t>(</a:t>
            </a:r>
            <a:r>
              <a:rPr lang="en-GB" sz="2400" i="1" dirty="0">
                <a:solidFill>
                  <a:schemeClr val="tx2"/>
                </a:solidFill>
              </a:rPr>
              <a:t>Sophie drew her table, then the chairs around it)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 startAt="3"/>
            </a:pPr>
            <a:endParaRPr lang="en-GB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arenR" startAt="3"/>
            </a:pPr>
            <a:endParaRPr lang="en-GB" sz="2400" dirty="0"/>
          </a:p>
        </p:txBody>
      </p:sp>
      <p:sp>
        <p:nvSpPr>
          <p:cNvPr id="17" name="Rectangular Callout 23">
            <a:extLst>
              <a:ext uri="{FF2B5EF4-FFF2-40B4-BE49-F238E27FC236}">
                <a16:creationId xmlns:a16="http://schemas.microsoft.com/office/drawing/2014/main" id="{6EB0F9B7-A79D-48BC-9056-8A83AD6B830A}"/>
              </a:ext>
            </a:extLst>
          </p:cNvPr>
          <p:cNvSpPr/>
          <p:nvPr/>
        </p:nvSpPr>
        <p:spPr>
          <a:xfrm>
            <a:off x="6588224" y="3587187"/>
            <a:ext cx="1011937" cy="419800"/>
          </a:xfrm>
          <a:prstGeom prst="wedgeRectCallout">
            <a:avLst>
              <a:gd name="adj1" fmla="val -36076"/>
              <a:gd name="adj2" fmla="val -116725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Chairs</a:t>
            </a:r>
          </a:p>
        </p:txBody>
      </p:sp>
      <p:sp>
        <p:nvSpPr>
          <p:cNvPr id="18" name="Rectangular Callout 23">
            <a:extLst>
              <a:ext uri="{FF2B5EF4-FFF2-40B4-BE49-F238E27FC236}">
                <a16:creationId xmlns:a16="http://schemas.microsoft.com/office/drawing/2014/main" id="{7C79DB56-A916-42EA-9847-521E3B105AD9}"/>
              </a:ext>
            </a:extLst>
          </p:cNvPr>
          <p:cNvSpPr/>
          <p:nvPr/>
        </p:nvSpPr>
        <p:spPr>
          <a:xfrm>
            <a:off x="4585336" y="1911471"/>
            <a:ext cx="1368413" cy="584774"/>
          </a:xfrm>
          <a:prstGeom prst="wedgeRectCallout">
            <a:avLst>
              <a:gd name="adj1" fmla="val -5895"/>
              <a:gd name="adj2" fmla="val 112287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Mrs Wright’s desk</a:t>
            </a:r>
          </a:p>
        </p:txBody>
      </p:sp>
      <p:sp>
        <p:nvSpPr>
          <p:cNvPr id="22" name="Rectangular Callout 23">
            <a:extLst>
              <a:ext uri="{FF2B5EF4-FFF2-40B4-BE49-F238E27FC236}">
                <a16:creationId xmlns:a16="http://schemas.microsoft.com/office/drawing/2014/main" id="{748809C5-6DFE-4E75-BECB-E975B4AAB4EE}"/>
              </a:ext>
            </a:extLst>
          </p:cNvPr>
          <p:cNvSpPr/>
          <p:nvPr/>
        </p:nvSpPr>
        <p:spPr>
          <a:xfrm>
            <a:off x="4932040" y="3810802"/>
            <a:ext cx="1152129" cy="415138"/>
          </a:xfrm>
          <a:prstGeom prst="wedgeRectCallout">
            <a:avLst>
              <a:gd name="adj1" fmla="val 59395"/>
              <a:gd name="adj2" fmla="val -186671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My table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71DD43-FB58-4DD6-A1F1-C55AF9A18690}"/>
              </a:ext>
            </a:extLst>
          </p:cNvPr>
          <p:cNvSpPr txBox="1"/>
          <p:nvPr/>
        </p:nvSpPr>
        <p:spPr>
          <a:xfrm>
            <a:off x="253186" y="1298543"/>
            <a:ext cx="7991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Drawing a Plan View of a Classroom - Features</a:t>
            </a:r>
          </a:p>
        </p:txBody>
      </p:sp>
    </p:spTree>
    <p:extLst>
      <p:ext uri="{BB962C8B-B14F-4D97-AF65-F5344CB8AC3E}">
        <p14:creationId xmlns:p14="http://schemas.microsoft.com/office/powerpoint/2010/main" val="416919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A9DAC5D-C6DD-4592-8E71-C16CF5633E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9262" y="2705892"/>
            <a:ext cx="4054112" cy="343967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D0E6AB3-3905-4E72-8782-951753C9DA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029" y="2705892"/>
            <a:ext cx="3960440" cy="3385810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261235" y="1911471"/>
            <a:ext cx="8692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arenR" startAt="4"/>
            </a:pPr>
            <a:r>
              <a:rPr lang="en-GB" sz="2400" dirty="0"/>
              <a:t>Keep adding the other features…</a:t>
            </a:r>
          </a:p>
        </p:txBody>
      </p:sp>
      <p:sp>
        <p:nvSpPr>
          <p:cNvPr id="17" name="Rectangular Callout 23">
            <a:extLst>
              <a:ext uri="{FF2B5EF4-FFF2-40B4-BE49-F238E27FC236}">
                <a16:creationId xmlns:a16="http://schemas.microsoft.com/office/drawing/2014/main" id="{6EB0F9B7-A79D-48BC-9056-8A83AD6B830A}"/>
              </a:ext>
            </a:extLst>
          </p:cNvPr>
          <p:cNvSpPr/>
          <p:nvPr/>
        </p:nvSpPr>
        <p:spPr>
          <a:xfrm>
            <a:off x="6733906" y="4907800"/>
            <a:ext cx="746672" cy="419800"/>
          </a:xfrm>
          <a:prstGeom prst="wedgeRectCallout">
            <a:avLst>
              <a:gd name="adj1" fmla="val 73325"/>
              <a:gd name="adj2" fmla="val 92380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Sink</a:t>
            </a:r>
          </a:p>
        </p:txBody>
      </p:sp>
      <p:sp>
        <p:nvSpPr>
          <p:cNvPr id="18" name="Rectangular Callout 23">
            <a:extLst>
              <a:ext uri="{FF2B5EF4-FFF2-40B4-BE49-F238E27FC236}">
                <a16:creationId xmlns:a16="http://schemas.microsoft.com/office/drawing/2014/main" id="{7C79DB56-A916-42EA-9847-521E3B105AD9}"/>
              </a:ext>
            </a:extLst>
          </p:cNvPr>
          <p:cNvSpPr/>
          <p:nvPr/>
        </p:nvSpPr>
        <p:spPr>
          <a:xfrm>
            <a:off x="2194179" y="4267328"/>
            <a:ext cx="720341" cy="419800"/>
          </a:xfrm>
          <a:prstGeom prst="wedgeRectCallout">
            <a:avLst>
              <a:gd name="adj1" fmla="val 58155"/>
              <a:gd name="adj2" fmla="val -138970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Table</a:t>
            </a:r>
          </a:p>
        </p:txBody>
      </p:sp>
      <p:sp>
        <p:nvSpPr>
          <p:cNvPr id="22" name="Rectangular Callout 23">
            <a:extLst>
              <a:ext uri="{FF2B5EF4-FFF2-40B4-BE49-F238E27FC236}">
                <a16:creationId xmlns:a16="http://schemas.microsoft.com/office/drawing/2014/main" id="{748809C5-6DFE-4E75-BECB-E975B4AAB4EE}"/>
              </a:ext>
            </a:extLst>
          </p:cNvPr>
          <p:cNvSpPr/>
          <p:nvPr/>
        </p:nvSpPr>
        <p:spPr>
          <a:xfrm>
            <a:off x="2411760" y="4897374"/>
            <a:ext cx="1259632" cy="415138"/>
          </a:xfrm>
          <a:prstGeom prst="wedgeRectCallout">
            <a:avLst>
              <a:gd name="adj1" fmla="val 63577"/>
              <a:gd name="adj2" fmla="val -31018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Windows</a:t>
            </a:r>
          </a:p>
        </p:txBody>
      </p:sp>
      <p:sp>
        <p:nvSpPr>
          <p:cNvPr id="15" name="Rectangular Callout 23">
            <a:extLst>
              <a:ext uri="{FF2B5EF4-FFF2-40B4-BE49-F238E27FC236}">
                <a16:creationId xmlns:a16="http://schemas.microsoft.com/office/drawing/2014/main" id="{DA71B172-FE00-4C54-8457-73E4F36DC19D}"/>
              </a:ext>
            </a:extLst>
          </p:cNvPr>
          <p:cNvSpPr/>
          <p:nvPr/>
        </p:nvSpPr>
        <p:spPr>
          <a:xfrm>
            <a:off x="2411760" y="4912462"/>
            <a:ext cx="1259632" cy="415138"/>
          </a:xfrm>
          <a:prstGeom prst="wedgeRectCallout">
            <a:avLst>
              <a:gd name="adj1" fmla="val 63577"/>
              <a:gd name="adj2" fmla="val -195482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Windows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779B23-E9B6-4C6F-9E12-1D69CA20B4BB}"/>
              </a:ext>
            </a:extLst>
          </p:cNvPr>
          <p:cNvSpPr txBox="1"/>
          <p:nvPr/>
        </p:nvSpPr>
        <p:spPr>
          <a:xfrm>
            <a:off x="216610" y="1298543"/>
            <a:ext cx="8890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Drawing a Plan View – Adding More Features</a:t>
            </a:r>
          </a:p>
        </p:txBody>
      </p:sp>
    </p:spTree>
    <p:extLst>
      <p:ext uri="{BB962C8B-B14F-4D97-AF65-F5344CB8AC3E}">
        <p14:creationId xmlns:p14="http://schemas.microsoft.com/office/powerpoint/2010/main" val="180263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7D1097-946A-4525-A40A-E4B9388C4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0098" y="1844854"/>
            <a:ext cx="4791248" cy="4062006"/>
          </a:xfrm>
          <a:prstGeom prst="rect">
            <a:avLst/>
          </a:prstGeom>
        </p:spPr>
      </p:pic>
      <p:sp>
        <p:nvSpPr>
          <p:cNvPr id="17" name="Rectangular Callout 23">
            <a:extLst>
              <a:ext uri="{FF2B5EF4-FFF2-40B4-BE49-F238E27FC236}">
                <a16:creationId xmlns:a16="http://schemas.microsoft.com/office/drawing/2014/main" id="{6EB0F9B7-A79D-48BC-9056-8A83AD6B830A}"/>
              </a:ext>
            </a:extLst>
          </p:cNvPr>
          <p:cNvSpPr/>
          <p:nvPr/>
        </p:nvSpPr>
        <p:spPr>
          <a:xfrm>
            <a:off x="3251730" y="2401289"/>
            <a:ext cx="1368413" cy="419800"/>
          </a:xfrm>
          <a:prstGeom prst="wedgeRectCallout">
            <a:avLst>
              <a:gd name="adj1" fmla="val 61930"/>
              <a:gd name="adj2" fmla="val 115614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Bookcase</a:t>
            </a:r>
          </a:p>
        </p:txBody>
      </p:sp>
      <p:sp>
        <p:nvSpPr>
          <p:cNvPr id="18" name="Rectangular Callout 23">
            <a:extLst>
              <a:ext uri="{FF2B5EF4-FFF2-40B4-BE49-F238E27FC236}">
                <a16:creationId xmlns:a16="http://schemas.microsoft.com/office/drawing/2014/main" id="{7C79DB56-A916-42EA-9847-521E3B105AD9}"/>
              </a:ext>
            </a:extLst>
          </p:cNvPr>
          <p:cNvSpPr/>
          <p:nvPr/>
        </p:nvSpPr>
        <p:spPr>
          <a:xfrm>
            <a:off x="3172318" y="3553789"/>
            <a:ext cx="1368413" cy="419800"/>
          </a:xfrm>
          <a:prstGeom prst="wedgeRectCallout">
            <a:avLst>
              <a:gd name="adj1" fmla="val 70727"/>
              <a:gd name="adj2" fmla="val 134029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Whiteboard</a:t>
            </a:r>
          </a:p>
        </p:txBody>
      </p:sp>
      <p:sp>
        <p:nvSpPr>
          <p:cNvPr id="19" name="Rectangular Callout 23">
            <a:extLst>
              <a:ext uri="{FF2B5EF4-FFF2-40B4-BE49-F238E27FC236}">
                <a16:creationId xmlns:a16="http://schemas.microsoft.com/office/drawing/2014/main" id="{0369F443-60D3-490C-91BC-2272210F32B1}"/>
              </a:ext>
            </a:extLst>
          </p:cNvPr>
          <p:cNvSpPr/>
          <p:nvPr/>
        </p:nvSpPr>
        <p:spPr>
          <a:xfrm>
            <a:off x="6910981" y="5548109"/>
            <a:ext cx="1102347" cy="461665"/>
          </a:xfrm>
          <a:prstGeom prst="wedgeRectCallout">
            <a:avLst>
              <a:gd name="adj1" fmla="val -106311"/>
              <a:gd name="adj2" fmla="val -320380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Tables</a:t>
            </a:r>
          </a:p>
        </p:txBody>
      </p:sp>
      <p:sp>
        <p:nvSpPr>
          <p:cNvPr id="21" name="Rectangular Callout 23">
            <a:extLst>
              <a:ext uri="{FF2B5EF4-FFF2-40B4-BE49-F238E27FC236}">
                <a16:creationId xmlns:a16="http://schemas.microsoft.com/office/drawing/2014/main" id="{C8CE30E3-67B7-4D3F-B5F2-4A7D39E9A793}"/>
              </a:ext>
            </a:extLst>
          </p:cNvPr>
          <p:cNvSpPr/>
          <p:nvPr/>
        </p:nvSpPr>
        <p:spPr>
          <a:xfrm>
            <a:off x="3935936" y="5545618"/>
            <a:ext cx="1906677" cy="589038"/>
          </a:xfrm>
          <a:prstGeom prst="wedgeRectCallout">
            <a:avLst>
              <a:gd name="adj1" fmla="val -5187"/>
              <a:gd name="adj2" fmla="val -115844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Reading corner bookcases</a:t>
            </a:r>
          </a:p>
        </p:txBody>
      </p:sp>
      <p:sp>
        <p:nvSpPr>
          <p:cNvPr id="15" name="Rectangular Callout 23">
            <a:extLst>
              <a:ext uri="{FF2B5EF4-FFF2-40B4-BE49-F238E27FC236}">
                <a16:creationId xmlns:a16="http://schemas.microsoft.com/office/drawing/2014/main" id="{F0936DE3-3179-4234-A5EC-B5F5B20D7150}"/>
              </a:ext>
            </a:extLst>
          </p:cNvPr>
          <p:cNvSpPr/>
          <p:nvPr/>
        </p:nvSpPr>
        <p:spPr>
          <a:xfrm>
            <a:off x="3935936" y="5548109"/>
            <a:ext cx="1906677" cy="589038"/>
          </a:xfrm>
          <a:prstGeom prst="wedgeRectCallout">
            <a:avLst>
              <a:gd name="adj1" fmla="val 33819"/>
              <a:gd name="adj2" fmla="val -107564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Reading corner bookcases</a:t>
            </a:r>
          </a:p>
        </p:txBody>
      </p:sp>
      <p:sp>
        <p:nvSpPr>
          <p:cNvPr id="20" name="Rectangular Callout 23">
            <a:extLst>
              <a:ext uri="{FF2B5EF4-FFF2-40B4-BE49-F238E27FC236}">
                <a16:creationId xmlns:a16="http://schemas.microsoft.com/office/drawing/2014/main" id="{BB162441-5F8D-4DC8-8FCA-1B178F0F05EC}"/>
              </a:ext>
            </a:extLst>
          </p:cNvPr>
          <p:cNvSpPr/>
          <p:nvPr/>
        </p:nvSpPr>
        <p:spPr>
          <a:xfrm>
            <a:off x="6915133" y="5559093"/>
            <a:ext cx="1102347" cy="461665"/>
          </a:xfrm>
          <a:prstGeom prst="wedgeRectCallout">
            <a:avLst>
              <a:gd name="adj1" fmla="val 9819"/>
              <a:gd name="adj2" fmla="val -312457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Tables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6DE891-BBB1-47EF-BF0C-08E0B64A49EC}"/>
              </a:ext>
            </a:extLst>
          </p:cNvPr>
          <p:cNvSpPr txBox="1"/>
          <p:nvPr/>
        </p:nvSpPr>
        <p:spPr>
          <a:xfrm>
            <a:off x="261235" y="2071576"/>
            <a:ext cx="299049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arenR" startAt="5"/>
            </a:pPr>
            <a:r>
              <a:rPr lang="en-GB" sz="2400" dirty="0"/>
              <a:t>Add the remaining features to the drawing.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 startAt="5"/>
            </a:pPr>
            <a:r>
              <a:rPr lang="en-GB" sz="2400" dirty="0"/>
              <a:t>Label all the features.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5052B1-C234-47EF-949E-01EFD38C5001}"/>
              </a:ext>
            </a:extLst>
          </p:cNvPr>
          <p:cNvSpPr txBox="1"/>
          <p:nvPr/>
        </p:nvSpPr>
        <p:spPr>
          <a:xfrm>
            <a:off x="216610" y="1298543"/>
            <a:ext cx="8890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Drawing a Plan View – Finishing the Drawing</a:t>
            </a:r>
          </a:p>
        </p:txBody>
      </p:sp>
    </p:spTree>
    <p:extLst>
      <p:ext uri="{BB962C8B-B14F-4D97-AF65-F5344CB8AC3E}">
        <p14:creationId xmlns:p14="http://schemas.microsoft.com/office/powerpoint/2010/main" val="177300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Box 168">
            <a:extLst>
              <a:ext uri="{FF2B5EF4-FFF2-40B4-BE49-F238E27FC236}">
                <a16:creationId xmlns:a16="http://schemas.microsoft.com/office/drawing/2014/main" id="{F6A663A8-FEB9-4E6A-9645-068EAFF56579}"/>
              </a:ext>
            </a:extLst>
          </p:cNvPr>
          <p:cNvSpPr txBox="1"/>
          <p:nvPr/>
        </p:nvSpPr>
        <p:spPr>
          <a:xfrm>
            <a:off x="107504" y="1298543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Now try this…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E3FC7C60-BA40-4395-B7DE-D1743B02EB9F}"/>
              </a:ext>
            </a:extLst>
          </p:cNvPr>
          <p:cNvSpPr txBox="1"/>
          <p:nvPr/>
        </p:nvSpPr>
        <p:spPr>
          <a:xfrm>
            <a:off x="121264" y="2060848"/>
            <a:ext cx="8267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Produce a plan view of our classroom.</a:t>
            </a:r>
          </a:p>
          <a:p>
            <a:endParaRPr lang="en-GB" sz="2400" dirty="0"/>
          </a:p>
          <a:p>
            <a:r>
              <a:rPr lang="en-GB" sz="2400" dirty="0"/>
              <a:t>You could extend your drawing by making a plan view of the whole school, which visitors could use as a map.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45513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86" y="1298543"/>
            <a:ext cx="8495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Drawing a Plan View of a Classroom using CAD...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72661" y="3054875"/>
            <a:ext cx="608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arenR"/>
            </a:pPr>
            <a:r>
              <a:rPr lang="en-GB" sz="2400" dirty="0"/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4ED41D-393D-4789-A470-9A17B7311A17}"/>
              </a:ext>
            </a:extLst>
          </p:cNvPr>
          <p:cNvSpPr txBox="1"/>
          <p:nvPr/>
        </p:nvSpPr>
        <p:spPr>
          <a:xfrm>
            <a:off x="272661" y="1995377"/>
            <a:ext cx="8628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i="1" dirty="0">
                <a:solidFill>
                  <a:schemeClr val="tx2"/>
                </a:solidFill>
              </a:rPr>
              <a:t>The drawing used in these examples was a different classroom, drawn on CAD software drawn by a Year 5 pupil called Mohsin. </a:t>
            </a:r>
          </a:p>
        </p:txBody>
      </p:sp>
      <p:grpSp>
        <p:nvGrpSpPr>
          <p:cNvPr id="9" name="40 - Ομάδα">
            <a:extLst>
              <a:ext uri="{FF2B5EF4-FFF2-40B4-BE49-F238E27FC236}">
                <a16:creationId xmlns:a16="http://schemas.microsoft.com/office/drawing/2014/main" id="{6BF1615D-5EAE-4310-AB91-1AB6907652BA}"/>
              </a:ext>
            </a:extLst>
          </p:cNvPr>
          <p:cNvGrpSpPr/>
          <p:nvPr/>
        </p:nvGrpSpPr>
        <p:grpSpPr>
          <a:xfrm>
            <a:off x="831492" y="3251750"/>
            <a:ext cx="3274080" cy="2376264"/>
            <a:chOff x="1475656" y="1196752"/>
            <a:chExt cx="4786248" cy="3744416"/>
          </a:xfrm>
        </p:grpSpPr>
        <p:sp>
          <p:nvSpPr>
            <p:cNvPr id="10" name="3 - Ελεύθερη σχεδίαση">
              <a:extLst>
                <a:ext uri="{FF2B5EF4-FFF2-40B4-BE49-F238E27FC236}">
                  <a16:creationId xmlns:a16="http://schemas.microsoft.com/office/drawing/2014/main" id="{CA3DE562-42CE-4B13-B831-B721F2EA2445}"/>
                </a:ext>
              </a:extLst>
            </p:cNvPr>
            <p:cNvSpPr/>
            <p:nvPr/>
          </p:nvSpPr>
          <p:spPr>
            <a:xfrm>
              <a:off x="1475656" y="1412776"/>
              <a:ext cx="3289770" cy="3287211"/>
            </a:xfrm>
            <a:custGeom>
              <a:avLst/>
              <a:gdLst>
                <a:gd name="connsiteX0" fmla="*/ 2037144 w 3588152"/>
                <a:gd name="connsiteY0" fmla="*/ 0 h 3287211"/>
                <a:gd name="connsiteX1" fmla="*/ 0 w 3588152"/>
                <a:gd name="connsiteY1" fmla="*/ 0 h 3287211"/>
                <a:gd name="connsiteX2" fmla="*/ 0 w 3588152"/>
                <a:gd name="connsiteY2" fmla="*/ 3287211 h 3287211"/>
                <a:gd name="connsiteX3" fmla="*/ 3588152 w 3588152"/>
                <a:gd name="connsiteY3" fmla="*/ 3287211 h 328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8152" h="3287211">
                  <a:moveTo>
                    <a:pt x="2037144" y="0"/>
                  </a:moveTo>
                  <a:lnTo>
                    <a:pt x="0" y="0"/>
                  </a:lnTo>
                  <a:lnTo>
                    <a:pt x="0" y="3287211"/>
                  </a:lnTo>
                  <a:lnTo>
                    <a:pt x="3588152" y="3287211"/>
                  </a:lnTo>
                </a:path>
              </a:pathLst>
            </a:custGeom>
            <a:ln w="1016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5 - Ελεύθερη σχεδίαση">
              <a:extLst>
                <a:ext uri="{FF2B5EF4-FFF2-40B4-BE49-F238E27FC236}">
                  <a16:creationId xmlns:a16="http://schemas.microsoft.com/office/drawing/2014/main" id="{B0BF23AD-B401-4067-A8A5-08A99368445D}"/>
                </a:ext>
              </a:extLst>
            </p:cNvPr>
            <p:cNvSpPr/>
            <p:nvPr/>
          </p:nvSpPr>
          <p:spPr>
            <a:xfrm>
              <a:off x="3761772" y="1412111"/>
              <a:ext cx="2500132" cy="3287211"/>
            </a:xfrm>
            <a:custGeom>
              <a:avLst/>
              <a:gdLst>
                <a:gd name="connsiteX0" fmla="*/ 0 w 2500132"/>
                <a:gd name="connsiteY0" fmla="*/ 0 h 3287211"/>
                <a:gd name="connsiteX1" fmla="*/ 2500132 w 2500132"/>
                <a:gd name="connsiteY1" fmla="*/ 0 h 3287211"/>
                <a:gd name="connsiteX2" fmla="*/ 2500132 w 2500132"/>
                <a:gd name="connsiteY2" fmla="*/ 3287211 h 3287211"/>
                <a:gd name="connsiteX3" fmla="*/ 1562582 w 2500132"/>
                <a:gd name="connsiteY3" fmla="*/ 3287211 h 328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0132" h="3287211">
                  <a:moveTo>
                    <a:pt x="0" y="0"/>
                  </a:moveTo>
                  <a:lnTo>
                    <a:pt x="2500132" y="0"/>
                  </a:lnTo>
                  <a:lnTo>
                    <a:pt x="2500132" y="3287211"/>
                  </a:lnTo>
                  <a:lnTo>
                    <a:pt x="1562582" y="3287211"/>
                  </a:lnTo>
                </a:path>
              </a:pathLst>
            </a:custGeom>
            <a:ln w="1016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5" name="7 - Ευθεία γραμμή σύνδεσης">
              <a:extLst>
                <a:ext uri="{FF2B5EF4-FFF2-40B4-BE49-F238E27FC236}">
                  <a16:creationId xmlns:a16="http://schemas.microsoft.com/office/drawing/2014/main" id="{07245823-6E3F-47D8-93F4-32904A309307}"/>
                </a:ext>
              </a:extLst>
            </p:cNvPr>
            <p:cNvCxnSpPr>
              <a:stCxn id="10" idx="0"/>
            </p:cNvCxnSpPr>
            <p:nvPr/>
          </p:nvCxnSpPr>
          <p:spPr>
            <a:xfrm flipV="1">
              <a:off x="3343396" y="1196752"/>
              <a:ext cx="220492" cy="21602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0 - Ευθεία γραμμή σύνδεσης">
              <a:extLst>
                <a:ext uri="{FF2B5EF4-FFF2-40B4-BE49-F238E27FC236}">
                  <a16:creationId xmlns:a16="http://schemas.microsoft.com/office/drawing/2014/main" id="{29277FC0-E0BC-4911-BC3B-C24D5F3BADB9}"/>
                </a:ext>
              </a:extLst>
            </p:cNvPr>
            <p:cNvCxnSpPr>
              <a:endCxn id="10" idx="3"/>
            </p:cNvCxnSpPr>
            <p:nvPr/>
          </p:nvCxnSpPr>
          <p:spPr>
            <a:xfrm flipH="1" flipV="1">
              <a:off x="4765426" y="4699987"/>
              <a:ext cx="382638" cy="24118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40 - Ομάδα">
            <a:extLst>
              <a:ext uri="{FF2B5EF4-FFF2-40B4-BE49-F238E27FC236}">
                <a16:creationId xmlns:a16="http://schemas.microsoft.com/office/drawing/2014/main" id="{0EC86367-FDB9-4BC0-BD6A-289DA2C0F34C}"/>
              </a:ext>
            </a:extLst>
          </p:cNvPr>
          <p:cNvGrpSpPr/>
          <p:nvPr/>
        </p:nvGrpSpPr>
        <p:grpSpPr>
          <a:xfrm>
            <a:off x="5258171" y="3243345"/>
            <a:ext cx="3274080" cy="2376264"/>
            <a:chOff x="1475656" y="1196752"/>
            <a:chExt cx="4786248" cy="3744416"/>
          </a:xfrm>
        </p:grpSpPr>
        <p:sp>
          <p:nvSpPr>
            <p:cNvPr id="32" name="3 - Ελεύθερη σχεδίαση">
              <a:extLst>
                <a:ext uri="{FF2B5EF4-FFF2-40B4-BE49-F238E27FC236}">
                  <a16:creationId xmlns:a16="http://schemas.microsoft.com/office/drawing/2014/main" id="{C50DAEAA-1220-4C40-8FA8-7F25891CF8D9}"/>
                </a:ext>
              </a:extLst>
            </p:cNvPr>
            <p:cNvSpPr/>
            <p:nvPr/>
          </p:nvSpPr>
          <p:spPr>
            <a:xfrm>
              <a:off x="1475656" y="1412776"/>
              <a:ext cx="3289770" cy="3287211"/>
            </a:xfrm>
            <a:custGeom>
              <a:avLst/>
              <a:gdLst>
                <a:gd name="connsiteX0" fmla="*/ 2037144 w 3588152"/>
                <a:gd name="connsiteY0" fmla="*/ 0 h 3287211"/>
                <a:gd name="connsiteX1" fmla="*/ 0 w 3588152"/>
                <a:gd name="connsiteY1" fmla="*/ 0 h 3287211"/>
                <a:gd name="connsiteX2" fmla="*/ 0 w 3588152"/>
                <a:gd name="connsiteY2" fmla="*/ 3287211 h 3287211"/>
                <a:gd name="connsiteX3" fmla="*/ 3588152 w 3588152"/>
                <a:gd name="connsiteY3" fmla="*/ 3287211 h 328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8152" h="3287211">
                  <a:moveTo>
                    <a:pt x="2037144" y="0"/>
                  </a:moveTo>
                  <a:lnTo>
                    <a:pt x="0" y="0"/>
                  </a:lnTo>
                  <a:lnTo>
                    <a:pt x="0" y="3287211"/>
                  </a:lnTo>
                  <a:lnTo>
                    <a:pt x="3588152" y="3287211"/>
                  </a:lnTo>
                </a:path>
              </a:pathLst>
            </a:custGeom>
            <a:ln w="1016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3" name="5 - Ελεύθερη σχεδίαση">
              <a:extLst>
                <a:ext uri="{FF2B5EF4-FFF2-40B4-BE49-F238E27FC236}">
                  <a16:creationId xmlns:a16="http://schemas.microsoft.com/office/drawing/2014/main" id="{EFD7296F-4CA1-4868-A704-B487625C92D3}"/>
                </a:ext>
              </a:extLst>
            </p:cNvPr>
            <p:cNvSpPr/>
            <p:nvPr/>
          </p:nvSpPr>
          <p:spPr>
            <a:xfrm>
              <a:off x="3761772" y="1412111"/>
              <a:ext cx="2500132" cy="3287211"/>
            </a:xfrm>
            <a:custGeom>
              <a:avLst/>
              <a:gdLst>
                <a:gd name="connsiteX0" fmla="*/ 0 w 2500132"/>
                <a:gd name="connsiteY0" fmla="*/ 0 h 3287211"/>
                <a:gd name="connsiteX1" fmla="*/ 2500132 w 2500132"/>
                <a:gd name="connsiteY1" fmla="*/ 0 h 3287211"/>
                <a:gd name="connsiteX2" fmla="*/ 2500132 w 2500132"/>
                <a:gd name="connsiteY2" fmla="*/ 3287211 h 3287211"/>
                <a:gd name="connsiteX3" fmla="*/ 1562582 w 2500132"/>
                <a:gd name="connsiteY3" fmla="*/ 3287211 h 328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00132" h="3287211">
                  <a:moveTo>
                    <a:pt x="0" y="0"/>
                  </a:moveTo>
                  <a:lnTo>
                    <a:pt x="2500132" y="0"/>
                  </a:lnTo>
                  <a:lnTo>
                    <a:pt x="2500132" y="3287211"/>
                  </a:lnTo>
                  <a:lnTo>
                    <a:pt x="1562582" y="3287211"/>
                  </a:lnTo>
                </a:path>
              </a:pathLst>
            </a:custGeom>
            <a:ln w="1016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4" name="7 - Ευθεία γραμμή σύνδεσης">
              <a:extLst>
                <a:ext uri="{FF2B5EF4-FFF2-40B4-BE49-F238E27FC236}">
                  <a16:creationId xmlns:a16="http://schemas.microsoft.com/office/drawing/2014/main" id="{32BE1CC1-5A5A-40BF-AFA1-BF863DF8E515}"/>
                </a:ext>
              </a:extLst>
            </p:cNvPr>
            <p:cNvCxnSpPr>
              <a:stCxn id="32" idx="0"/>
            </p:cNvCxnSpPr>
            <p:nvPr/>
          </p:nvCxnSpPr>
          <p:spPr>
            <a:xfrm flipV="1">
              <a:off x="3343396" y="1196752"/>
              <a:ext cx="220492" cy="21602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10 - Ευθεία γραμμή σύνδεσης">
              <a:extLst>
                <a:ext uri="{FF2B5EF4-FFF2-40B4-BE49-F238E27FC236}">
                  <a16:creationId xmlns:a16="http://schemas.microsoft.com/office/drawing/2014/main" id="{440CB9A1-FCC8-458F-BF31-E8DEFCC91335}"/>
                </a:ext>
              </a:extLst>
            </p:cNvPr>
            <p:cNvCxnSpPr>
              <a:endCxn id="32" idx="3"/>
            </p:cNvCxnSpPr>
            <p:nvPr/>
          </p:nvCxnSpPr>
          <p:spPr>
            <a:xfrm flipH="1" flipV="1">
              <a:off x="4765426" y="4699987"/>
              <a:ext cx="382638" cy="24118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14 - Ευθεία γραμμή σύνδεσης">
              <a:extLst>
                <a:ext uri="{FF2B5EF4-FFF2-40B4-BE49-F238E27FC236}">
                  <a16:creationId xmlns:a16="http://schemas.microsoft.com/office/drawing/2014/main" id="{685AAB5C-07C8-4BBB-8BB1-4BE591A06843}"/>
                </a:ext>
              </a:extLst>
            </p:cNvPr>
            <p:cNvCxnSpPr/>
            <p:nvPr/>
          </p:nvCxnSpPr>
          <p:spPr>
            <a:xfrm>
              <a:off x="1547664" y="2420888"/>
              <a:ext cx="0" cy="115212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16 - Ορθογώνιο">
              <a:extLst>
                <a:ext uri="{FF2B5EF4-FFF2-40B4-BE49-F238E27FC236}">
                  <a16:creationId xmlns:a16="http://schemas.microsoft.com/office/drawing/2014/main" id="{F69E0AB4-435C-479E-8DC7-1E7AC408F3A6}"/>
                </a:ext>
              </a:extLst>
            </p:cNvPr>
            <p:cNvSpPr/>
            <p:nvPr/>
          </p:nvSpPr>
          <p:spPr>
            <a:xfrm>
              <a:off x="2195736" y="1844824"/>
              <a:ext cx="360040" cy="576064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" name="17 - Ορθογώνιο">
              <a:extLst>
                <a:ext uri="{FF2B5EF4-FFF2-40B4-BE49-F238E27FC236}">
                  <a16:creationId xmlns:a16="http://schemas.microsoft.com/office/drawing/2014/main" id="{447B0B0D-E639-406C-9C56-05D9B8D7B73E}"/>
                </a:ext>
              </a:extLst>
            </p:cNvPr>
            <p:cNvSpPr/>
            <p:nvPr/>
          </p:nvSpPr>
          <p:spPr>
            <a:xfrm>
              <a:off x="1979712" y="2060848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" name="18 - Ορθογώνιο">
              <a:extLst>
                <a:ext uri="{FF2B5EF4-FFF2-40B4-BE49-F238E27FC236}">
                  <a16:creationId xmlns:a16="http://schemas.microsoft.com/office/drawing/2014/main" id="{7D7331B0-B7A5-4F58-90F5-3293944D6208}"/>
                </a:ext>
              </a:extLst>
            </p:cNvPr>
            <p:cNvSpPr/>
            <p:nvPr/>
          </p:nvSpPr>
          <p:spPr>
            <a:xfrm>
              <a:off x="3995936" y="1484784"/>
              <a:ext cx="648072" cy="1440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19 - Ορθογώνιο">
              <a:extLst>
                <a:ext uri="{FF2B5EF4-FFF2-40B4-BE49-F238E27FC236}">
                  <a16:creationId xmlns:a16="http://schemas.microsoft.com/office/drawing/2014/main" id="{CCC69F71-7B99-4453-AF9D-BCA7A0815111}"/>
                </a:ext>
              </a:extLst>
            </p:cNvPr>
            <p:cNvSpPr/>
            <p:nvPr/>
          </p:nvSpPr>
          <p:spPr>
            <a:xfrm>
              <a:off x="4932040" y="1484784"/>
              <a:ext cx="648072" cy="1440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1" name="20 - Στρογγυλεμένο ορθογώνιο">
              <a:extLst>
                <a:ext uri="{FF2B5EF4-FFF2-40B4-BE49-F238E27FC236}">
                  <a16:creationId xmlns:a16="http://schemas.microsoft.com/office/drawing/2014/main" id="{DE7E0D03-11C3-430B-807E-7AFCFBA894C9}"/>
                </a:ext>
              </a:extLst>
            </p:cNvPr>
            <p:cNvSpPr/>
            <p:nvPr/>
          </p:nvSpPr>
          <p:spPr>
            <a:xfrm>
              <a:off x="5868144" y="3717032"/>
              <a:ext cx="360040" cy="936104"/>
            </a:xfrm>
            <a:prstGeom prst="round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21 - Στρογγυλεμένο ορθογώνιο">
              <a:extLst>
                <a:ext uri="{FF2B5EF4-FFF2-40B4-BE49-F238E27FC236}">
                  <a16:creationId xmlns:a16="http://schemas.microsoft.com/office/drawing/2014/main" id="{6BA9BD88-5692-4BAB-B1CC-958137371E62}"/>
                </a:ext>
              </a:extLst>
            </p:cNvPr>
            <p:cNvSpPr/>
            <p:nvPr/>
          </p:nvSpPr>
          <p:spPr>
            <a:xfrm>
              <a:off x="5940152" y="3861048"/>
              <a:ext cx="144016" cy="216024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3" name="23 - Ευθεία γραμμή σύνδεσης">
              <a:extLst>
                <a:ext uri="{FF2B5EF4-FFF2-40B4-BE49-F238E27FC236}">
                  <a16:creationId xmlns:a16="http://schemas.microsoft.com/office/drawing/2014/main" id="{CB489AE2-75BD-4A80-97D6-6259C55CA9EB}"/>
                </a:ext>
              </a:extLst>
            </p:cNvPr>
            <p:cNvCxnSpPr/>
            <p:nvPr/>
          </p:nvCxnSpPr>
          <p:spPr>
            <a:xfrm>
              <a:off x="6156176" y="3861048"/>
              <a:ext cx="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35 - Ευθεία γραμμή σύνδεσης">
              <a:extLst>
                <a:ext uri="{FF2B5EF4-FFF2-40B4-BE49-F238E27FC236}">
                  <a16:creationId xmlns:a16="http://schemas.microsoft.com/office/drawing/2014/main" id="{E1FEC348-AA88-4BF5-BC41-3C8E8A20DBC7}"/>
                </a:ext>
              </a:extLst>
            </p:cNvPr>
            <p:cNvCxnSpPr/>
            <p:nvPr/>
          </p:nvCxnSpPr>
          <p:spPr>
            <a:xfrm>
              <a:off x="5940152" y="4365104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37 - Ευθεία γραμμή σύνδεσης">
              <a:extLst>
                <a:ext uri="{FF2B5EF4-FFF2-40B4-BE49-F238E27FC236}">
                  <a16:creationId xmlns:a16="http://schemas.microsoft.com/office/drawing/2014/main" id="{91DE058A-3234-4042-BD16-78FFE2E188B5}"/>
                </a:ext>
              </a:extLst>
            </p:cNvPr>
            <p:cNvCxnSpPr/>
            <p:nvPr/>
          </p:nvCxnSpPr>
          <p:spPr>
            <a:xfrm>
              <a:off x="5940152" y="4293096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38 - Ευθεία γραμμή σύνδεσης">
              <a:extLst>
                <a:ext uri="{FF2B5EF4-FFF2-40B4-BE49-F238E27FC236}">
                  <a16:creationId xmlns:a16="http://schemas.microsoft.com/office/drawing/2014/main" id="{2F77BCEC-29E7-4F4F-A3E9-E21C98E063A0}"/>
                </a:ext>
              </a:extLst>
            </p:cNvPr>
            <p:cNvCxnSpPr/>
            <p:nvPr/>
          </p:nvCxnSpPr>
          <p:spPr>
            <a:xfrm>
              <a:off x="5940152" y="4437112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39 - Ευθεία γραμμή σύνδεσης">
              <a:extLst>
                <a:ext uri="{FF2B5EF4-FFF2-40B4-BE49-F238E27FC236}">
                  <a16:creationId xmlns:a16="http://schemas.microsoft.com/office/drawing/2014/main" id="{FF7D9CDB-8C7F-41C5-9B69-FD66D5CA4B5F}"/>
                </a:ext>
              </a:extLst>
            </p:cNvPr>
            <p:cNvCxnSpPr/>
            <p:nvPr/>
          </p:nvCxnSpPr>
          <p:spPr>
            <a:xfrm>
              <a:off x="5940152" y="4509120"/>
              <a:ext cx="216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61B72A21-5AE5-4519-AFA6-9C50C1816A22}"/>
              </a:ext>
            </a:extLst>
          </p:cNvPr>
          <p:cNvSpPr txBox="1"/>
          <p:nvPr/>
        </p:nvSpPr>
        <p:spPr>
          <a:xfrm>
            <a:off x="4611727" y="3081058"/>
            <a:ext cx="608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2)</a:t>
            </a:r>
          </a:p>
        </p:txBody>
      </p:sp>
    </p:spTree>
    <p:extLst>
      <p:ext uri="{BB962C8B-B14F-4D97-AF65-F5344CB8AC3E}">
        <p14:creationId xmlns:p14="http://schemas.microsoft.com/office/powerpoint/2010/main" val="4111675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39B0C54B-35E3-46C0-AFC9-8CC9DABF7F99}"/>
              </a:ext>
            </a:extLst>
          </p:cNvPr>
          <p:cNvGrpSpPr/>
          <p:nvPr/>
        </p:nvGrpSpPr>
        <p:grpSpPr>
          <a:xfrm>
            <a:off x="5258171" y="3243344"/>
            <a:ext cx="3274080" cy="2368737"/>
            <a:chOff x="1475656" y="1196752"/>
            <a:chExt cx="4786248" cy="3744416"/>
          </a:xfrm>
        </p:grpSpPr>
        <p:grpSp>
          <p:nvGrpSpPr>
            <p:cNvPr id="29" name="4 - Ομάδα">
              <a:extLst>
                <a:ext uri="{FF2B5EF4-FFF2-40B4-BE49-F238E27FC236}">
                  <a16:creationId xmlns:a16="http://schemas.microsoft.com/office/drawing/2014/main" id="{51880166-4737-48B9-9494-A7656B7C6646}"/>
                </a:ext>
              </a:extLst>
            </p:cNvPr>
            <p:cNvGrpSpPr/>
            <p:nvPr/>
          </p:nvGrpSpPr>
          <p:grpSpPr>
            <a:xfrm>
              <a:off x="1475656" y="1196752"/>
              <a:ext cx="4786248" cy="3744416"/>
              <a:chOff x="1475656" y="1196752"/>
              <a:chExt cx="4786248" cy="3744416"/>
            </a:xfrm>
          </p:grpSpPr>
          <p:sp>
            <p:nvSpPr>
              <p:cNvPr id="95" name="5 - Ελεύθερη σχεδίαση">
                <a:extLst>
                  <a:ext uri="{FF2B5EF4-FFF2-40B4-BE49-F238E27FC236}">
                    <a16:creationId xmlns:a16="http://schemas.microsoft.com/office/drawing/2014/main" id="{80586DCA-6DEE-4F40-A614-A5D188F4BA04}"/>
                  </a:ext>
                </a:extLst>
              </p:cNvPr>
              <p:cNvSpPr/>
              <p:nvPr/>
            </p:nvSpPr>
            <p:spPr>
              <a:xfrm>
                <a:off x="1475656" y="1412776"/>
                <a:ext cx="3289770" cy="3287211"/>
              </a:xfrm>
              <a:custGeom>
                <a:avLst/>
                <a:gdLst>
                  <a:gd name="connsiteX0" fmla="*/ 2037144 w 3588152"/>
                  <a:gd name="connsiteY0" fmla="*/ 0 h 3287211"/>
                  <a:gd name="connsiteX1" fmla="*/ 0 w 3588152"/>
                  <a:gd name="connsiteY1" fmla="*/ 0 h 3287211"/>
                  <a:gd name="connsiteX2" fmla="*/ 0 w 3588152"/>
                  <a:gd name="connsiteY2" fmla="*/ 3287211 h 3287211"/>
                  <a:gd name="connsiteX3" fmla="*/ 3588152 w 3588152"/>
                  <a:gd name="connsiteY3" fmla="*/ 3287211 h 3287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8152" h="3287211">
                    <a:moveTo>
                      <a:pt x="2037144" y="0"/>
                    </a:moveTo>
                    <a:lnTo>
                      <a:pt x="0" y="0"/>
                    </a:lnTo>
                    <a:lnTo>
                      <a:pt x="0" y="3287211"/>
                    </a:lnTo>
                    <a:lnTo>
                      <a:pt x="3588152" y="3287211"/>
                    </a:lnTo>
                  </a:path>
                </a:pathLst>
              </a:custGeom>
              <a:ln w="1016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6" name="6 - Ελεύθερη σχεδίαση">
                <a:extLst>
                  <a:ext uri="{FF2B5EF4-FFF2-40B4-BE49-F238E27FC236}">
                    <a16:creationId xmlns:a16="http://schemas.microsoft.com/office/drawing/2014/main" id="{10E9BAA0-5E40-41E3-A3E1-44D2594EB256}"/>
                  </a:ext>
                </a:extLst>
              </p:cNvPr>
              <p:cNvSpPr/>
              <p:nvPr/>
            </p:nvSpPr>
            <p:spPr>
              <a:xfrm>
                <a:off x="3761772" y="1412111"/>
                <a:ext cx="2500132" cy="3287211"/>
              </a:xfrm>
              <a:custGeom>
                <a:avLst/>
                <a:gdLst>
                  <a:gd name="connsiteX0" fmla="*/ 0 w 2500132"/>
                  <a:gd name="connsiteY0" fmla="*/ 0 h 3287211"/>
                  <a:gd name="connsiteX1" fmla="*/ 2500132 w 2500132"/>
                  <a:gd name="connsiteY1" fmla="*/ 0 h 3287211"/>
                  <a:gd name="connsiteX2" fmla="*/ 2500132 w 2500132"/>
                  <a:gd name="connsiteY2" fmla="*/ 3287211 h 3287211"/>
                  <a:gd name="connsiteX3" fmla="*/ 1562582 w 2500132"/>
                  <a:gd name="connsiteY3" fmla="*/ 3287211 h 3287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0132" h="3287211">
                    <a:moveTo>
                      <a:pt x="0" y="0"/>
                    </a:moveTo>
                    <a:lnTo>
                      <a:pt x="2500132" y="0"/>
                    </a:lnTo>
                    <a:lnTo>
                      <a:pt x="2500132" y="3287211"/>
                    </a:lnTo>
                    <a:lnTo>
                      <a:pt x="1562582" y="3287211"/>
                    </a:lnTo>
                  </a:path>
                </a:pathLst>
              </a:custGeom>
              <a:ln w="1016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97" name="7 - Ευθεία γραμμή σύνδεσης">
                <a:extLst>
                  <a:ext uri="{FF2B5EF4-FFF2-40B4-BE49-F238E27FC236}">
                    <a16:creationId xmlns:a16="http://schemas.microsoft.com/office/drawing/2014/main" id="{5423E882-1733-42C1-874E-0F3372685BD5}"/>
                  </a:ext>
                </a:extLst>
              </p:cNvPr>
              <p:cNvCxnSpPr/>
              <p:nvPr/>
            </p:nvCxnSpPr>
            <p:spPr>
              <a:xfrm flipV="1">
                <a:off x="3343396" y="1196752"/>
                <a:ext cx="220492" cy="216024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8 - Ευθεία γραμμή σύνδεσης">
                <a:extLst>
                  <a:ext uri="{FF2B5EF4-FFF2-40B4-BE49-F238E27FC236}">
                    <a16:creationId xmlns:a16="http://schemas.microsoft.com/office/drawing/2014/main" id="{E878F0B8-64CA-47D1-852C-85D6E1B1BC88}"/>
                  </a:ext>
                </a:extLst>
              </p:cNvPr>
              <p:cNvCxnSpPr/>
              <p:nvPr/>
            </p:nvCxnSpPr>
            <p:spPr>
              <a:xfrm flipH="1" flipV="1">
                <a:off x="4765426" y="4699987"/>
                <a:ext cx="382638" cy="241181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9 - Ευθεία γραμμή σύνδεσης">
                <a:extLst>
                  <a:ext uri="{FF2B5EF4-FFF2-40B4-BE49-F238E27FC236}">
                    <a16:creationId xmlns:a16="http://schemas.microsoft.com/office/drawing/2014/main" id="{6102397D-4B44-48C2-9FC7-07BD26466762}"/>
                  </a:ext>
                </a:extLst>
              </p:cNvPr>
              <p:cNvCxnSpPr/>
              <p:nvPr/>
            </p:nvCxnSpPr>
            <p:spPr>
              <a:xfrm>
                <a:off x="1547664" y="2420888"/>
                <a:ext cx="0" cy="115212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10 - Ορθογώνιο">
                <a:extLst>
                  <a:ext uri="{FF2B5EF4-FFF2-40B4-BE49-F238E27FC236}">
                    <a16:creationId xmlns:a16="http://schemas.microsoft.com/office/drawing/2014/main" id="{986AD0B6-62E0-45A3-9FC9-A212D3668F30}"/>
                  </a:ext>
                </a:extLst>
              </p:cNvPr>
              <p:cNvSpPr/>
              <p:nvPr/>
            </p:nvSpPr>
            <p:spPr>
              <a:xfrm>
                <a:off x="2195736" y="1844824"/>
                <a:ext cx="360040" cy="576064"/>
              </a:xfrm>
              <a:prstGeom prst="rect">
                <a:avLst/>
              </a:prstGeom>
              <a:blipFill>
                <a:blip r:embed="rId3" cstate="print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1" name="11 - Ορθογώνιο">
                <a:extLst>
                  <a:ext uri="{FF2B5EF4-FFF2-40B4-BE49-F238E27FC236}">
                    <a16:creationId xmlns:a16="http://schemas.microsoft.com/office/drawing/2014/main" id="{7F118D5C-4B82-4DD5-81F6-855BC1CF8D00}"/>
                  </a:ext>
                </a:extLst>
              </p:cNvPr>
              <p:cNvSpPr/>
              <p:nvPr/>
            </p:nvSpPr>
            <p:spPr>
              <a:xfrm>
                <a:off x="1979712" y="2060848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2" name="12 - Ορθογώνιο">
                <a:extLst>
                  <a:ext uri="{FF2B5EF4-FFF2-40B4-BE49-F238E27FC236}">
                    <a16:creationId xmlns:a16="http://schemas.microsoft.com/office/drawing/2014/main" id="{B8C8D4DA-539E-4AA6-BC96-8BE0B8A2D6BF}"/>
                  </a:ext>
                </a:extLst>
              </p:cNvPr>
              <p:cNvSpPr/>
              <p:nvPr/>
            </p:nvSpPr>
            <p:spPr>
              <a:xfrm>
                <a:off x="3995936" y="1484784"/>
                <a:ext cx="648072" cy="1440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3" name="13 - Ορθογώνιο">
                <a:extLst>
                  <a:ext uri="{FF2B5EF4-FFF2-40B4-BE49-F238E27FC236}">
                    <a16:creationId xmlns:a16="http://schemas.microsoft.com/office/drawing/2014/main" id="{4CDB4C90-554C-427C-B121-96A3F2E3A715}"/>
                  </a:ext>
                </a:extLst>
              </p:cNvPr>
              <p:cNvSpPr/>
              <p:nvPr/>
            </p:nvSpPr>
            <p:spPr>
              <a:xfrm>
                <a:off x="4932040" y="1484784"/>
                <a:ext cx="648072" cy="1440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4" name="14 - Στρογγυλεμένο ορθογώνιο">
                <a:extLst>
                  <a:ext uri="{FF2B5EF4-FFF2-40B4-BE49-F238E27FC236}">
                    <a16:creationId xmlns:a16="http://schemas.microsoft.com/office/drawing/2014/main" id="{DAAEEA74-9DFF-49C7-999C-3DDEDF6BE611}"/>
                  </a:ext>
                </a:extLst>
              </p:cNvPr>
              <p:cNvSpPr/>
              <p:nvPr/>
            </p:nvSpPr>
            <p:spPr>
              <a:xfrm>
                <a:off x="5868144" y="3717032"/>
                <a:ext cx="360040" cy="93610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5" name="15 - Στρογγυλεμένο ορθογώνιο">
                <a:extLst>
                  <a:ext uri="{FF2B5EF4-FFF2-40B4-BE49-F238E27FC236}">
                    <a16:creationId xmlns:a16="http://schemas.microsoft.com/office/drawing/2014/main" id="{DA6A7B6C-D775-4F8F-A317-5D9E3E6E0E13}"/>
                  </a:ext>
                </a:extLst>
              </p:cNvPr>
              <p:cNvSpPr/>
              <p:nvPr/>
            </p:nvSpPr>
            <p:spPr>
              <a:xfrm>
                <a:off x="5940152" y="3861048"/>
                <a:ext cx="144016" cy="216024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06" name="16 - Ευθεία γραμμή σύνδεσης">
                <a:extLst>
                  <a:ext uri="{FF2B5EF4-FFF2-40B4-BE49-F238E27FC236}">
                    <a16:creationId xmlns:a16="http://schemas.microsoft.com/office/drawing/2014/main" id="{EA3C0735-70E6-40C4-9377-26FD17E7A61B}"/>
                  </a:ext>
                </a:extLst>
              </p:cNvPr>
              <p:cNvCxnSpPr/>
              <p:nvPr/>
            </p:nvCxnSpPr>
            <p:spPr>
              <a:xfrm>
                <a:off x="6156176" y="3861048"/>
                <a:ext cx="0" cy="2160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17 - Ευθεία γραμμή σύνδεσης">
                <a:extLst>
                  <a:ext uri="{FF2B5EF4-FFF2-40B4-BE49-F238E27FC236}">
                    <a16:creationId xmlns:a16="http://schemas.microsoft.com/office/drawing/2014/main" id="{C4AEB3D0-45B9-4397-87CB-6B6EE903BA6E}"/>
                  </a:ext>
                </a:extLst>
              </p:cNvPr>
              <p:cNvCxnSpPr/>
              <p:nvPr/>
            </p:nvCxnSpPr>
            <p:spPr>
              <a:xfrm>
                <a:off x="5940152" y="4365104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18 - Ευθεία γραμμή σύνδεσης">
                <a:extLst>
                  <a:ext uri="{FF2B5EF4-FFF2-40B4-BE49-F238E27FC236}">
                    <a16:creationId xmlns:a16="http://schemas.microsoft.com/office/drawing/2014/main" id="{F321F5D6-8C37-4E72-BCE5-B26C8F1751B7}"/>
                  </a:ext>
                </a:extLst>
              </p:cNvPr>
              <p:cNvCxnSpPr/>
              <p:nvPr/>
            </p:nvCxnSpPr>
            <p:spPr>
              <a:xfrm>
                <a:off x="5940152" y="4293096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19 - Ευθεία γραμμή σύνδεσης">
                <a:extLst>
                  <a:ext uri="{FF2B5EF4-FFF2-40B4-BE49-F238E27FC236}">
                    <a16:creationId xmlns:a16="http://schemas.microsoft.com/office/drawing/2014/main" id="{40F76AC4-32C6-431C-B2FB-7DE4F82B283A}"/>
                  </a:ext>
                </a:extLst>
              </p:cNvPr>
              <p:cNvCxnSpPr/>
              <p:nvPr/>
            </p:nvCxnSpPr>
            <p:spPr>
              <a:xfrm>
                <a:off x="5940152" y="4437112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20 - Ευθεία γραμμή σύνδεσης">
                <a:extLst>
                  <a:ext uri="{FF2B5EF4-FFF2-40B4-BE49-F238E27FC236}">
                    <a16:creationId xmlns:a16="http://schemas.microsoft.com/office/drawing/2014/main" id="{D7266E9D-6263-4AFF-BC24-88B195466C5B}"/>
                  </a:ext>
                </a:extLst>
              </p:cNvPr>
              <p:cNvCxnSpPr/>
              <p:nvPr/>
            </p:nvCxnSpPr>
            <p:spPr>
              <a:xfrm>
                <a:off x="5940152" y="4509120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33 - Ομάδα">
              <a:extLst>
                <a:ext uri="{FF2B5EF4-FFF2-40B4-BE49-F238E27FC236}">
                  <a16:creationId xmlns:a16="http://schemas.microsoft.com/office/drawing/2014/main" id="{018FAB84-81CF-4CD2-801F-B116656094DC}"/>
                </a:ext>
              </a:extLst>
            </p:cNvPr>
            <p:cNvGrpSpPr/>
            <p:nvPr/>
          </p:nvGrpSpPr>
          <p:grpSpPr>
            <a:xfrm>
              <a:off x="3275856" y="1916832"/>
              <a:ext cx="1080120" cy="864096"/>
              <a:chOff x="3275856" y="1916832"/>
              <a:chExt cx="1080120" cy="864096"/>
            </a:xfrm>
          </p:grpSpPr>
          <p:sp>
            <p:nvSpPr>
              <p:cNvPr id="86" name="36 - Ορθογώνιο">
                <a:extLst>
                  <a:ext uri="{FF2B5EF4-FFF2-40B4-BE49-F238E27FC236}">
                    <a16:creationId xmlns:a16="http://schemas.microsoft.com/office/drawing/2014/main" id="{E13CB119-B043-4997-8069-43284821F887}"/>
                  </a:ext>
                </a:extLst>
              </p:cNvPr>
              <p:cNvSpPr/>
              <p:nvPr/>
            </p:nvSpPr>
            <p:spPr>
              <a:xfrm>
                <a:off x="3491880" y="2060848"/>
                <a:ext cx="648072" cy="576064"/>
              </a:xfrm>
              <a:prstGeom prst="rect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7" name="37 - Ορθογώνιο">
                <a:extLst>
                  <a:ext uri="{FF2B5EF4-FFF2-40B4-BE49-F238E27FC236}">
                    <a16:creationId xmlns:a16="http://schemas.microsoft.com/office/drawing/2014/main" id="{EB84DDD1-ABE5-4AE3-9363-BA9FBB71E504}"/>
                  </a:ext>
                </a:extLst>
              </p:cNvPr>
              <p:cNvSpPr/>
              <p:nvPr/>
            </p:nvSpPr>
            <p:spPr>
              <a:xfrm>
                <a:off x="3275856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8" name="38 - Ορθογώνιο">
                <a:extLst>
                  <a:ext uri="{FF2B5EF4-FFF2-40B4-BE49-F238E27FC236}">
                    <a16:creationId xmlns:a16="http://schemas.microsoft.com/office/drawing/2014/main" id="{2FA9DCAF-74CA-416B-B8F2-0A5BE526EC54}"/>
                  </a:ext>
                </a:extLst>
              </p:cNvPr>
              <p:cNvSpPr/>
              <p:nvPr/>
            </p:nvSpPr>
            <p:spPr>
              <a:xfrm>
                <a:off x="3275856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9" name="39 - Ορθογώνιο">
                <a:extLst>
                  <a:ext uri="{FF2B5EF4-FFF2-40B4-BE49-F238E27FC236}">
                    <a16:creationId xmlns:a16="http://schemas.microsoft.com/office/drawing/2014/main" id="{2AA37169-D93E-4B78-9324-020D112EB5C8}"/>
                  </a:ext>
                </a:extLst>
              </p:cNvPr>
              <p:cNvSpPr/>
              <p:nvPr/>
            </p:nvSpPr>
            <p:spPr>
              <a:xfrm>
                <a:off x="3635896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0" name="40 - Ορθογώνιο">
                <a:extLst>
                  <a:ext uri="{FF2B5EF4-FFF2-40B4-BE49-F238E27FC236}">
                    <a16:creationId xmlns:a16="http://schemas.microsoft.com/office/drawing/2014/main" id="{48C6E6FB-5A04-4CE2-A9E0-CB0C1986A521}"/>
                  </a:ext>
                </a:extLst>
              </p:cNvPr>
              <p:cNvSpPr/>
              <p:nvPr/>
            </p:nvSpPr>
            <p:spPr>
              <a:xfrm>
                <a:off x="3923928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1" name="41 - Ορθογώνιο">
                <a:extLst>
                  <a:ext uri="{FF2B5EF4-FFF2-40B4-BE49-F238E27FC236}">
                    <a16:creationId xmlns:a16="http://schemas.microsoft.com/office/drawing/2014/main" id="{3EF96114-A23C-4036-B867-443BCA1EA853}"/>
                  </a:ext>
                </a:extLst>
              </p:cNvPr>
              <p:cNvSpPr/>
              <p:nvPr/>
            </p:nvSpPr>
            <p:spPr>
              <a:xfrm>
                <a:off x="4283968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2" name="42 - Ορθογώνιο">
                <a:extLst>
                  <a:ext uri="{FF2B5EF4-FFF2-40B4-BE49-F238E27FC236}">
                    <a16:creationId xmlns:a16="http://schemas.microsoft.com/office/drawing/2014/main" id="{6230A2AE-2341-43EE-BA1A-69F1FFE416F3}"/>
                  </a:ext>
                </a:extLst>
              </p:cNvPr>
              <p:cNvSpPr/>
              <p:nvPr/>
            </p:nvSpPr>
            <p:spPr>
              <a:xfrm>
                <a:off x="4283968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3" name="43 - Ορθογώνιο">
                <a:extLst>
                  <a:ext uri="{FF2B5EF4-FFF2-40B4-BE49-F238E27FC236}">
                    <a16:creationId xmlns:a16="http://schemas.microsoft.com/office/drawing/2014/main" id="{D6F83DCA-7EDC-4892-967D-21EF4E96CA42}"/>
                  </a:ext>
                </a:extLst>
              </p:cNvPr>
              <p:cNvSpPr/>
              <p:nvPr/>
            </p:nvSpPr>
            <p:spPr>
              <a:xfrm>
                <a:off x="3923928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94" name="44 - Ορθογώνιο">
                <a:extLst>
                  <a:ext uri="{FF2B5EF4-FFF2-40B4-BE49-F238E27FC236}">
                    <a16:creationId xmlns:a16="http://schemas.microsoft.com/office/drawing/2014/main" id="{0E307F56-8047-4952-AA63-572A1F965B92}"/>
                  </a:ext>
                </a:extLst>
              </p:cNvPr>
              <p:cNvSpPr/>
              <p:nvPr/>
            </p:nvSpPr>
            <p:spPr>
              <a:xfrm>
                <a:off x="3635896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9" name="34 - Ομάδα">
              <a:extLst>
                <a:ext uri="{FF2B5EF4-FFF2-40B4-BE49-F238E27FC236}">
                  <a16:creationId xmlns:a16="http://schemas.microsoft.com/office/drawing/2014/main" id="{04B9E261-158E-4361-8813-D59973763B42}"/>
                </a:ext>
              </a:extLst>
            </p:cNvPr>
            <p:cNvGrpSpPr/>
            <p:nvPr/>
          </p:nvGrpSpPr>
          <p:grpSpPr>
            <a:xfrm>
              <a:off x="4644008" y="1916832"/>
              <a:ext cx="1080120" cy="864096"/>
              <a:chOff x="3275856" y="1916832"/>
              <a:chExt cx="1080120" cy="864096"/>
            </a:xfrm>
          </p:grpSpPr>
          <p:sp>
            <p:nvSpPr>
              <p:cNvPr id="77" name="27 - Ορθογώνιο">
                <a:extLst>
                  <a:ext uri="{FF2B5EF4-FFF2-40B4-BE49-F238E27FC236}">
                    <a16:creationId xmlns:a16="http://schemas.microsoft.com/office/drawing/2014/main" id="{4BAD70BE-6CBA-4433-A1C5-15A3F363F1CA}"/>
                  </a:ext>
                </a:extLst>
              </p:cNvPr>
              <p:cNvSpPr/>
              <p:nvPr/>
            </p:nvSpPr>
            <p:spPr>
              <a:xfrm>
                <a:off x="3491880" y="2060848"/>
                <a:ext cx="648072" cy="576064"/>
              </a:xfrm>
              <a:prstGeom prst="rect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8" name="28 - Ορθογώνιο">
                <a:extLst>
                  <a:ext uri="{FF2B5EF4-FFF2-40B4-BE49-F238E27FC236}">
                    <a16:creationId xmlns:a16="http://schemas.microsoft.com/office/drawing/2014/main" id="{1A3C87E0-FF29-4749-AF78-E89279E94BAE}"/>
                  </a:ext>
                </a:extLst>
              </p:cNvPr>
              <p:cNvSpPr/>
              <p:nvPr/>
            </p:nvSpPr>
            <p:spPr>
              <a:xfrm>
                <a:off x="3275856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9" name="29 - Ορθογώνιο">
                <a:extLst>
                  <a:ext uri="{FF2B5EF4-FFF2-40B4-BE49-F238E27FC236}">
                    <a16:creationId xmlns:a16="http://schemas.microsoft.com/office/drawing/2014/main" id="{A3B89708-0E6C-4B94-8C42-D05B3B72AC7B}"/>
                  </a:ext>
                </a:extLst>
              </p:cNvPr>
              <p:cNvSpPr/>
              <p:nvPr/>
            </p:nvSpPr>
            <p:spPr>
              <a:xfrm>
                <a:off x="3275856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0" name="30 - Ορθογώνιο">
                <a:extLst>
                  <a:ext uri="{FF2B5EF4-FFF2-40B4-BE49-F238E27FC236}">
                    <a16:creationId xmlns:a16="http://schemas.microsoft.com/office/drawing/2014/main" id="{23A2C37E-40AD-4295-8D12-9D9B0FD911CA}"/>
                  </a:ext>
                </a:extLst>
              </p:cNvPr>
              <p:cNvSpPr/>
              <p:nvPr/>
            </p:nvSpPr>
            <p:spPr>
              <a:xfrm>
                <a:off x="3635896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1" name="31 - Ορθογώνιο">
                <a:extLst>
                  <a:ext uri="{FF2B5EF4-FFF2-40B4-BE49-F238E27FC236}">
                    <a16:creationId xmlns:a16="http://schemas.microsoft.com/office/drawing/2014/main" id="{E0064B02-CB68-4E88-9126-3F13DA1D5E58}"/>
                  </a:ext>
                </a:extLst>
              </p:cNvPr>
              <p:cNvSpPr/>
              <p:nvPr/>
            </p:nvSpPr>
            <p:spPr>
              <a:xfrm>
                <a:off x="3923928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2" name="32 - Ορθογώνιο">
                <a:extLst>
                  <a:ext uri="{FF2B5EF4-FFF2-40B4-BE49-F238E27FC236}">
                    <a16:creationId xmlns:a16="http://schemas.microsoft.com/office/drawing/2014/main" id="{AB222F2C-1FB9-4E3A-AEFD-3E019F73EA59}"/>
                  </a:ext>
                </a:extLst>
              </p:cNvPr>
              <p:cNvSpPr/>
              <p:nvPr/>
            </p:nvSpPr>
            <p:spPr>
              <a:xfrm>
                <a:off x="4283968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3" name="33 - Ορθογώνιο">
                <a:extLst>
                  <a:ext uri="{FF2B5EF4-FFF2-40B4-BE49-F238E27FC236}">
                    <a16:creationId xmlns:a16="http://schemas.microsoft.com/office/drawing/2014/main" id="{3FEBC7D2-BD0B-484E-9DAE-0EB1BC4A2A28}"/>
                  </a:ext>
                </a:extLst>
              </p:cNvPr>
              <p:cNvSpPr/>
              <p:nvPr/>
            </p:nvSpPr>
            <p:spPr>
              <a:xfrm>
                <a:off x="4283968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4" name="34 - Ορθογώνιο">
                <a:extLst>
                  <a:ext uri="{FF2B5EF4-FFF2-40B4-BE49-F238E27FC236}">
                    <a16:creationId xmlns:a16="http://schemas.microsoft.com/office/drawing/2014/main" id="{E92D89B0-A1EF-45A7-8129-51DDD753D7C8}"/>
                  </a:ext>
                </a:extLst>
              </p:cNvPr>
              <p:cNvSpPr/>
              <p:nvPr/>
            </p:nvSpPr>
            <p:spPr>
              <a:xfrm>
                <a:off x="3923928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5" name="35 - Ορθογώνιο">
                <a:extLst>
                  <a:ext uri="{FF2B5EF4-FFF2-40B4-BE49-F238E27FC236}">
                    <a16:creationId xmlns:a16="http://schemas.microsoft.com/office/drawing/2014/main" id="{DA60ADC2-B60D-4AC6-94E2-8A8B4EED0110}"/>
                  </a:ext>
                </a:extLst>
              </p:cNvPr>
              <p:cNvSpPr/>
              <p:nvPr/>
            </p:nvSpPr>
            <p:spPr>
              <a:xfrm>
                <a:off x="3635896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1" name="44 - Ομάδα">
              <a:extLst>
                <a:ext uri="{FF2B5EF4-FFF2-40B4-BE49-F238E27FC236}">
                  <a16:creationId xmlns:a16="http://schemas.microsoft.com/office/drawing/2014/main" id="{45ABFA40-9352-4F1D-B075-F35C64FFC836}"/>
                </a:ext>
              </a:extLst>
            </p:cNvPr>
            <p:cNvGrpSpPr/>
            <p:nvPr/>
          </p:nvGrpSpPr>
          <p:grpSpPr>
            <a:xfrm>
              <a:off x="4067944" y="3212976"/>
              <a:ext cx="1080120" cy="864096"/>
              <a:chOff x="3275856" y="1916832"/>
              <a:chExt cx="1080120" cy="864096"/>
            </a:xfrm>
          </p:grpSpPr>
          <p:sp>
            <p:nvSpPr>
              <p:cNvPr id="68" name="18 - Ορθογώνιο">
                <a:extLst>
                  <a:ext uri="{FF2B5EF4-FFF2-40B4-BE49-F238E27FC236}">
                    <a16:creationId xmlns:a16="http://schemas.microsoft.com/office/drawing/2014/main" id="{392C66B2-30A2-4F2F-9C61-4CAA18316311}"/>
                  </a:ext>
                </a:extLst>
              </p:cNvPr>
              <p:cNvSpPr/>
              <p:nvPr/>
            </p:nvSpPr>
            <p:spPr>
              <a:xfrm>
                <a:off x="3491880" y="2060848"/>
                <a:ext cx="648072" cy="576064"/>
              </a:xfrm>
              <a:prstGeom prst="rect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9" name="19 - Ορθογώνιο">
                <a:extLst>
                  <a:ext uri="{FF2B5EF4-FFF2-40B4-BE49-F238E27FC236}">
                    <a16:creationId xmlns:a16="http://schemas.microsoft.com/office/drawing/2014/main" id="{C3B76AC9-4F6D-4E1F-854E-1BCA13A3945F}"/>
                  </a:ext>
                </a:extLst>
              </p:cNvPr>
              <p:cNvSpPr/>
              <p:nvPr/>
            </p:nvSpPr>
            <p:spPr>
              <a:xfrm>
                <a:off x="3275856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0" name="20 - Ορθογώνιο">
                <a:extLst>
                  <a:ext uri="{FF2B5EF4-FFF2-40B4-BE49-F238E27FC236}">
                    <a16:creationId xmlns:a16="http://schemas.microsoft.com/office/drawing/2014/main" id="{3DDE1420-A5FB-4A22-84E0-4ED9E3BC4139}"/>
                  </a:ext>
                </a:extLst>
              </p:cNvPr>
              <p:cNvSpPr/>
              <p:nvPr/>
            </p:nvSpPr>
            <p:spPr>
              <a:xfrm>
                <a:off x="3275856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1" name="21 - Ορθογώνιο">
                <a:extLst>
                  <a:ext uri="{FF2B5EF4-FFF2-40B4-BE49-F238E27FC236}">
                    <a16:creationId xmlns:a16="http://schemas.microsoft.com/office/drawing/2014/main" id="{A653A5B9-E331-45DA-ABA9-27A07B0842BD}"/>
                  </a:ext>
                </a:extLst>
              </p:cNvPr>
              <p:cNvSpPr/>
              <p:nvPr/>
            </p:nvSpPr>
            <p:spPr>
              <a:xfrm>
                <a:off x="3635896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2" name="22 - Ορθογώνιο">
                <a:extLst>
                  <a:ext uri="{FF2B5EF4-FFF2-40B4-BE49-F238E27FC236}">
                    <a16:creationId xmlns:a16="http://schemas.microsoft.com/office/drawing/2014/main" id="{AA4E8C6D-14D4-490B-827F-D5B4FC09AA99}"/>
                  </a:ext>
                </a:extLst>
              </p:cNvPr>
              <p:cNvSpPr/>
              <p:nvPr/>
            </p:nvSpPr>
            <p:spPr>
              <a:xfrm>
                <a:off x="3923928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3" name="23 - Ορθογώνιο">
                <a:extLst>
                  <a:ext uri="{FF2B5EF4-FFF2-40B4-BE49-F238E27FC236}">
                    <a16:creationId xmlns:a16="http://schemas.microsoft.com/office/drawing/2014/main" id="{149F49B2-521C-418D-BA08-8DA40156D3A9}"/>
                  </a:ext>
                </a:extLst>
              </p:cNvPr>
              <p:cNvSpPr/>
              <p:nvPr/>
            </p:nvSpPr>
            <p:spPr>
              <a:xfrm>
                <a:off x="4283968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4" name="24 - Ορθογώνιο">
                <a:extLst>
                  <a:ext uri="{FF2B5EF4-FFF2-40B4-BE49-F238E27FC236}">
                    <a16:creationId xmlns:a16="http://schemas.microsoft.com/office/drawing/2014/main" id="{7E7F8C61-6630-49F2-9BC8-D71D2AA5D211}"/>
                  </a:ext>
                </a:extLst>
              </p:cNvPr>
              <p:cNvSpPr/>
              <p:nvPr/>
            </p:nvSpPr>
            <p:spPr>
              <a:xfrm>
                <a:off x="4283968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5" name="25 - Ορθογώνιο">
                <a:extLst>
                  <a:ext uri="{FF2B5EF4-FFF2-40B4-BE49-F238E27FC236}">
                    <a16:creationId xmlns:a16="http://schemas.microsoft.com/office/drawing/2014/main" id="{E5269B24-4087-4BC5-B8C7-5C4C0838AA0B}"/>
                  </a:ext>
                </a:extLst>
              </p:cNvPr>
              <p:cNvSpPr/>
              <p:nvPr/>
            </p:nvSpPr>
            <p:spPr>
              <a:xfrm>
                <a:off x="3923928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6" name="26 - Ορθογώνιο">
                <a:extLst>
                  <a:ext uri="{FF2B5EF4-FFF2-40B4-BE49-F238E27FC236}">
                    <a16:creationId xmlns:a16="http://schemas.microsoft.com/office/drawing/2014/main" id="{8E6DB701-6A09-4C57-A334-5123E83ADCC1}"/>
                  </a:ext>
                </a:extLst>
              </p:cNvPr>
              <p:cNvSpPr/>
              <p:nvPr/>
            </p:nvSpPr>
            <p:spPr>
              <a:xfrm>
                <a:off x="3635896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2" name="54 - Ομάδα">
              <a:extLst>
                <a:ext uri="{FF2B5EF4-FFF2-40B4-BE49-F238E27FC236}">
                  <a16:creationId xmlns:a16="http://schemas.microsoft.com/office/drawing/2014/main" id="{E4AC6FBA-A190-4FDA-B223-86DA03725658}"/>
                </a:ext>
              </a:extLst>
            </p:cNvPr>
            <p:cNvGrpSpPr/>
            <p:nvPr/>
          </p:nvGrpSpPr>
          <p:grpSpPr>
            <a:xfrm>
              <a:off x="2555776" y="3212976"/>
              <a:ext cx="1080120" cy="864096"/>
              <a:chOff x="3275856" y="1916832"/>
              <a:chExt cx="1080120" cy="864096"/>
            </a:xfrm>
          </p:grpSpPr>
          <p:sp>
            <p:nvSpPr>
              <p:cNvPr id="59" name="9 - Ορθογώνιο">
                <a:extLst>
                  <a:ext uri="{FF2B5EF4-FFF2-40B4-BE49-F238E27FC236}">
                    <a16:creationId xmlns:a16="http://schemas.microsoft.com/office/drawing/2014/main" id="{C14C4675-7BB7-4B87-BA16-965E8B9F452A}"/>
                  </a:ext>
                </a:extLst>
              </p:cNvPr>
              <p:cNvSpPr/>
              <p:nvPr/>
            </p:nvSpPr>
            <p:spPr>
              <a:xfrm>
                <a:off x="3491880" y="2060848"/>
                <a:ext cx="648072" cy="576064"/>
              </a:xfrm>
              <a:prstGeom prst="rect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" name="10 - Ορθογώνιο">
                <a:extLst>
                  <a:ext uri="{FF2B5EF4-FFF2-40B4-BE49-F238E27FC236}">
                    <a16:creationId xmlns:a16="http://schemas.microsoft.com/office/drawing/2014/main" id="{41700171-C1F8-414F-A6A4-7F5EA2DFE68B}"/>
                  </a:ext>
                </a:extLst>
              </p:cNvPr>
              <p:cNvSpPr/>
              <p:nvPr/>
            </p:nvSpPr>
            <p:spPr>
              <a:xfrm>
                <a:off x="3275856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" name="11 - Ορθογώνιο">
                <a:extLst>
                  <a:ext uri="{FF2B5EF4-FFF2-40B4-BE49-F238E27FC236}">
                    <a16:creationId xmlns:a16="http://schemas.microsoft.com/office/drawing/2014/main" id="{79A73097-6D3B-45AF-869D-611EE001FF90}"/>
                  </a:ext>
                </a:extLst>
              </p:cNvPr>
              <p:cNvSpPr/>
              <p:nvPr/>
            </p:nvSpPr>
            <p:spPr>
              <a:xfrm>
                <a:off x="3275856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" name="12 - Ορθογώνιο">
                <a:extLst>
                  <a:ext uri="{FF2B5EF4-FFF2-40B4-BE49-F238E27FC236}">
                    <a16:creationId xmlns:a16="http://schemas.microsoft.com/office/drawing/2014/main" id="{F4729240-B734-4F72-9F83-44A6FEBA8BA0}"/>
                  </a:ext>
                </a:extLst>
              </p:cNvPr>
              <p:cNvSpPr/>
              <p:nvPr/>
            </p:nvSpPr>
            <p:spPr>
              <a:xfrm>
                <a:off x="3635896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3" name="13 - Ορθογώνιο">
                <a:extLst>
                  <a:ext uri="{FF2B5EF4-FFF2-40B4-BE49-F238E27FC236}">
                    <a16:creationId xmlns:a16="http://schemas.microsoft.com/office/drawing/2014/main" id="{B0A1C7B1-CC55-4FCB-B29E-5626F0ED0664}"/>
                  </a:ext>
                </a:extLst>
              </p:cNvPr>
              <p:cNvSpPr/>
              <p:nvPr/>
            </p:nvSpPr>
            <p:spPr>
              <a:xfrm>
                <a:off x="3923928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4" name="14 - Ορθογώνιο">
                <a:extLst>
                  <a:ext uri="{FF2B5EF4-FFF2-40B4-BE49-F238E27FC236}">
                    <a16:creationId xmlns:a16="http://schemas.microsoft.com/office/drawing/2014/main" id="{C2340F4C-5B8C-4241-AE7C-394AA52B7A23}"/>
                  </a:ext>
                </a:extLst>
              </p:cNvPr>
              <p:cNvSpPr/>
              <p:nvPr/>
            </p:nvSpPr>
            <p:spPr>
              <a:xfrm>
                <a:off x="4283968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5" name="15 - Ορθογώνιο">
                <a:extLst>
                  <a:ext uri="{FF2B5EF4-FFF2-40B4-BE49-F238E27FC236}">
                    <a16:creationId xmlns:a16="http://schemas.microsoft.com/office/drawing/2014/main" id="{D6A6D0E0-6452-47D2-A6E5-A171961F2223}"/>
                  </a:ext>
                </a:extLst>
              </p:cNvPr>
              <p:cNvSpPr/>
              <p:nvPr/>
            </p:nvSpPr>
            <p:spPr>
              <a:xfrm>
                <a:off x="4283968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6" name="16 - Ορθογώνιο">
                <a:extLst>
                  <a:ext uri="{FF2B5EF4-FFF2-40B4-BE49-F238E27FC236}">
                    <a16:creationId xmlns:a16="http://schemas.microsoft.com/office/drawing/2014/main" id="{F3F8035E-9552-4C41-AF0B-744A99AB5A83}"/>
                  </a:ext>
                </a:extLst>
              </p:cNvPr>
              <p:cNvSpPr/>
              <p:nvPr/>
            </p:nvSpPr>
            <p:spPr>
              <a:xfrm>
                <a:off x="3923928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7" name="17 - Ορθογώνιο">
                <a:extLst>
                  <a:ext uri="{FF2B5EF4-FFF2-40B4-BE49-F238E27FC236}">
                    <a16:creationId xmlns:a16="http://schemas.microsoft.com/office/drawing/2014/main" id="{D51F593D-C7ED-4C9A-9206-9D20DD31A629}"/>
                  </a:ext>
                </a:extLst>
              </p:cNvPr>
              <p:cNvSpPr/>
              <p:nvPr/>
            </p:nvSpPr>
            <p:spPr>
              <a:xfrm>
                <a:off x="3635896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53" name="12 - Ορθογώνιο">
              <a:extLst>
                <a:ext uri="{FF2B5EF4-FFF2-40B4-BE49-F238E27FC236}">
                  <a16:creationId xmlns:a16="http://schemas.microsoft.com/office/drawing/2014/main" id="{026720DB-049E-4755-9B0E-D4B549A5D16B}"/>
                </a:ext>
              </a:extLst>
            </p:cNvPr>
            <p:cNvSpPr/>
            <p:nvPr/>
          </p:nvSpPr>
          <p:spPr>
            <a:xfrm>
              <a:off x="1763688" y="4509120"/>
              <a:ext cx="648072" cy="1440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4" name="12 - Ορθογώνιο">
              <a:extLst>
                <a:ext uri="{FF2B5EF4-FFF2-40B4-BE49-F238E27FC236}">
                  <a16:creationId xmlns:a16="http://schemas.microsoft.com/office/drawing/2014/main" id="{4B8C3F83-CAD1-414E-8055-FA426C32CD62}"/>
                </a:ext>
              </a:extLst>
            </p:cNvPr>
            <p:cNvSpPr/>
            <p:nvPr/>
          </p:nvSpPr>
          <p:spPr>
            <a:xfrm>
              <a:off x="2699792" y="4509120"/>
              <a:ext cx="648072" cy="1440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5" name="12 - Ορθογώνιο">
              <a:extLst>
                <a:ext uri="{FF2B5EF4-FFF2-40B4-BE49-F238E27FC236}">
                  <a16:creationId xmlns:a16="http://schemas.microsoft.com/office/drawing/2014/main" id="{E27E62F1-FD09-4685-8816-9F428A38D807}"/>
                </a:ext>
              </a:extLst>
            </p:cNvPr>
            <p:cNvSpPr/>
            <p:nvPr/>
          </p:nvSpPr>
          <p:spPr>
            <a:xfrm>
              <a:off x="2051720" y="1484784"/>
              <a:ext cx="648072" cy="1440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12 - Ορθογώνιο">
              <a:extLst>
                <a:ext uri="{FF2B5EF4-FFF2-40B4-BE49-F238E27FC236}">
                  <a16:creationId xmlns:a16="http://schemas.microsoft.com/office/drawing/2014/main" id="{461FE61C-DA34-4DA1-991C-40A3733E0009}"/>
                </a:ext>
              </a:extLst>
            </p:cNvPr>
            <p:cNvSpPr/>
            <p:nvPr/>
          </p:nvSpPr>
          <p:spPr>
            <a:xfrm rot="5400000">
              <a:off x="1295636" y="1736812"/>
              <a:ext cx="648072" cy="1440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7" name="12 - Ορθογώνιο">
              <a:extLst>
                <a:ext uri="{FF2B5EF4-FFF2-40B4-BE49-F238E27FC236}">
                  <a16:creationId xmlns:a16="http://schemas.microsoft.com/office/drawing/2014/main" id="{C0D1334C-759B-46B8-B0B9-2D270EA29B3A}"/>
                </a:ext>
              </a:extLst>
            </p:cNvPr>
            <p:cNvSpPr/>
            <p:nvPr/>
          </p:nvSpPr>
          <p:spPr>
            <a:xfrm>
              <a:off x="3563888" y="4509120"/>
              <a:ext cx="1008112" cy="1440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8" name="12 - Ορθογώνιο">
              <a:extLst>
                <a:ext uri="{FF2B5EF4-FFF2-40B4-BE49-F238E27FC236}">
                  <a16:creationId xmlns:a16="http://schemas.microsoft.com/office/drawing/2014/main" id="{F0CC919C-D48C-4DB9-A4C0-DB2172FFABB4}"/>
                </a:ext>
              </a:extLst>
            </p:cNvPr>
            <p:cNvSpPr/>
            <p:nvPr/>
          </p:nvSpPr>
          <p:spPr>
            <a:xfrm rot="5400000">
              <a:off x="5436096" y="2132856"/>
              <a:ext cx="1440160" cy="1440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3186" y="1298543"/>
            <a:ext cx="8648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Completing a Plan View of a Classroom using CAD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72661" y="3054875"/>
            <a:ext cx="608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3)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4ED41D-393D-4789-A470-9A17B7311A17}"/>
              </a:ext>
            </a:extLst>
          </p:cNvPr>
          <p:cNvSpPr txBox="1"/>
          <p:nvPr/>
        </p:nvSpPr>
        <p:spPr>
          <a:xfrm>
            <a:off x="272661" y="1995377"/>
            <a:ext cx="8628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i="1" dirty="0">
                <a:solidFill>
                  <a:schemeClr val="tx2"/>
                </a:solidFill>
              </a:rPr>
              <a:t>The drawing used in these examples was a different classroom, drawn on CAD software drawn by a Year 5 pupil called Mohsin.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1B72A21-5AE5-4519-AFA6-9C50C1816A22}"/>
              </a:ext>
            </a:extLst>
          </p:cNvPr>
          <p:cNvSpPr txBox="1"/>
          <p:nvPr/>
        </p:nvSpPr>
        <p:spPr>
          <a:xfrm>
            <a:off x="4611727" y="3081058"/>
            <a:ext cx="608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4)</a:t>
            </a:r>
          </a:p>
        </p:txBody>
      </p:sp>
      <p:grpSp>
        <p:nvGrpSpPr>
          <p:cNvPr id="111" name="64 - Ομάδα">
            <a:extLst>
              <a:ext uri="{FF2B5EF4-FFF2-40B4-BE49-F238E27FC236}">
                <a16:creationId xmlns:a16="http://schemas.microsoft.com/office/drawing/2014/main" id="{9779354C-3F5A-4445-8ADF-20AFC7DB3E09}"/>
              </a:ext>
            </a:extLst>
          </p:cNvPr>
          <p:cNvGrpSpPr/>
          <p:nvPr/>
        </p:nvGrpSpPr>
        <p:grpSpPr>
          <a:xfrm>
            <a:off x="805162" y="3251750"/>
            <a:ext cx="3275486" cy="2376264"/>
            <a:chOff x="1475656" y="1196752"/>
            <a:chExt cx="4786248" cy="3744416"/>
          </a:xfrm>
        </p:grpSpPr>
        <p:grpSp>
          <p:nvGrpSpPr>
            <p:cNvPr id="112" name="4 - Ομάδα">
              <a:extLst>
                <a:ext uri="{FF2B5EF4-FFF2-40B4-BE49-F238E27FC236}">
                  <a16:creationId xmlns:a16="http://schemas.microsoft.com/office/drawing/2014/main" id="{DC63EDBC-4D1B-4251-B3E6-2D1C7836F460}"/>
                </a:ext>
              </a:extLst>
            </p:cNvPr>
            <p:cNvGrpSpPr/>
            <p:nvPr/>
          </p:nvGrpSpPr>
          <p:grpSpPr>
            <a:xfrm>
              <a:off x="1475656" y="1196752"/>
              <a:ext cx="4786248" cy="3744416"/>
              <a:chOff x="1475656" y="1196752"/>
              <a:chExt cx="4786248" cy="3744416"/>
            </a:xfrm>
          </p:grpSpPr>
          <p:sp>
            <p:nvSpPr>
              <p:cNvPr id="153" name="5 - Ελεύθερη σχεδίαση">
                <a:extLst>
                  <a:ext uri="{FF2B5EF4-FFF2-40B4-BE49-F238E27FC236}">
                    <a16:creationId xmlns:a16="http://schemas.microsoft.com/office/drawing/2014/main" id="{9FD8E228-DF9E-4CBD-A9A0-4495CEE527D8}"/>
                  </a:ext>
                </a:extLst>
              </p:cNvPr>
              <p:cNvSpPr/>
              <p:nvPr/>
            </p:nvSpPr>
            <p:spPr>
              <a:xfrm>
                <a:off x="1475656" y="1412776"/>
                <a:ext cx="3289770" cy="3287211"/>
              </a:xfrm>
              <a:custGeom>
                <a:avLst/>
                <a:gdLst>
                  <a:gd name="connsiteX0" fmla="*/ 2037144 w 3588152"/>
                  <a:gd name="connsiteY0" fmla="*/ 0 h 3287211"/>
                  <a:gd name="connsiteX1" fmla="*/ 0 w 3588152"/>
                  <a:gd name="connsiteY1" fmla="*/ 0 h 3287211"/>
                  <a:gd name="connsiteX2" fmla="*/ 0 w 3588152"/>
                  <a:gd name="connsiteY2" fmla="*/ 3287211 h 3287211"/>
                  <a:gd name="connsiteX3" fmla="*/ 3588152 w 3588152"/>
                  <a:gd name="connsiteY3" fmla="*/ 3287211 h 3287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88152" h="3287211">
                    <a:moveTo>
                      <a:pt x="2037144" y="0"/>
                    </a:moveTo>
                    <a:lnTo>
                      <a:pt x="0" y="0"/>
                    </a:lnTo>
                    <a:lnTo>
                      <a:pt x="0" y="3287211"/>
                    </a:lnTo>
                    <a:lnTo>
                      <a:pt x="3588152" y="3287211"/>
                    </a:lnTo>
                  </a:path>
                </a:pathLst>
              </a:custGeom>
              <a:ln w="1016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4" name="6 - Ελεύθερη σχεδίαση">
                <a:extLst>
                  <a:ext uri="{FF2B5EF4-FFF2-40B4-BE49-F238E27FC236}">
                    <a16:creationId xmlns:a16="http://schemas.microsoft.com/office/drawing/2014/main" id="{B8321358-1E76-4629-9685-4C94F8AAEB2D}"/>
                  </a:ext>
                </a:extLst>
              </p:cNvPr>
              <p:cNvSpPr/>
              <p:nvPr/>
            </p:nvSpPr>
            <p:spPr>
              <a:xfrm>
                <a:off x="3761772" y="1412111"/>
                <a:ext cx="2500132" cy="3287211"/>
              </a:xfrm>
              <a:custGeom>
                <a:avLst/>
                <a:gdLst>
                  <a:gd name="connsiteX0" fmla="*/ 0 w 2500132"/>
                  <a:gd name="connsiteY0" fmla="*/ 0 h 3287211"/>
                  <a:gd name="connsiteX1" fmla="*/ 2500132 w 2500132"/>
                  <a:gd name="connsiteY1" fmla="*/ 0 h 3287211"/>
                  <a:gd name="connsiteX2" fmla="*/ 2500132 w 2500132"/>
                  <a:gd name="connsiteY2" fmla="*/ 3287211 h 3287211"/>
                  <a:gd name="connsiteX3" fmla="*/ 1562582 w 2500132"/>
                  <a:gd name="connsiteY3" fmla="*/ 3287211 h 3287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00132" h="3287211">
                    <a:moveTo>
                      <a:pt x="0" y="0"/>
                    </a:moveTo>
                    <a:lnTo>
                      <a:pt x="2500132" y="0"/>
                    </a:lnTo>
                    <a:lnTo>
                      <a:pt x="2500132" y="3287211"/>
                    </a:lnTo>
                    <a:lnTo>
                      <a:pt x="1562582" y="3287211"/>
                    </a:lnTo>
                  </a:path>
                </a:pathLst>
              </a:custGeom>
              <a:ln w="1016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55" name="7 - Ευθεία γραμμή σύνδεσης">
                <a:extLst>
                  <a:ext uri="{FF2B5EF4-FFF2-40B4-BE49-F238E27FC236}">
                    <a16:creationId xmlns:a16="http://schemas.microsoft.com/office/drawing/2014/main" id="{E775A75E-E91E-4A44-8831-58B20CBB898C}"/>
                  </a:ext>
                </a:extLst>
              </p:cNvPr>
              <p:cNvCxnSpPr>
                <a:stCxn id="153" idx="0"/>
              </p:cNvCxnSpPr>
              <p:nvPr/>
            </p:nvCxnSpPr>
            <p:spPr>
              <a:xfrm flipV="1">
                <a:off x="3343396" y="1196752"/>
                <a:ext cx="220492" cy="216024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8 - Ευθεία γραμμή σύνδεσης">
                <a:extLst>
                  <a:ext uri="{FF2B5EF4-FFF2-40B4-BE49-F238E27FC236}">
                    <a16:creationId xmlns:a16="http://schemas.microsoft.com/office/drawing/2014/main" id="{F36C342F-5C64-4E4B-B244-7497B8592981}"/>
                  </a:ext>
                </a:extLst>
              </p:cNvPr>
              <p:cNvCxnSpPr>
                <a:endCxn id="153" idx="3"/>
              </p:cNvCxnSpPr>
              <p:nvPr/>
            </p:nvCxnSpPr>
            <p:spPr>
              <a:xfrm flipH="1" flipV="1">
                <a:off x="4765426" y="4699987"/>
                <a:ext cx="382638" cy="241181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9 - Ευθεία γραμμή σύνδεσης">
                <a:extLst>
                  <a:ext uri="{FF2B5EF4-FFF2-40B4-BE49-F238E27FC236}">
                    <a16:creationId xmlns:a16="http://schemas.microsoft.com/office/drawing/2014/main" id="{9A8F390D-1BCF-4DDE-B5E4-8F03B57D81AF}"/>
                  </a:ext>
                </a:extLst>
              </p:cNvPr>
              <p:cNvCxnSpPr/>
              <p:nvPr/>
            </p:nvCxnSpPr>
            <p:spPr>
              <a:xfrm>
                <a:off x="1547664" y="2420888"/>
                <a:ext cx="0" cy="115212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10 - Ορθογώνιο">
                <a:extLst>
                  <a:ext uri="{FF2B5EF4-FFF2-40B4-BE49-F238E27FC236}">
                    <a16:creationId xmlns:a16="http://schemas.microsoft.com/office/drawing/2014/main" id="{8F928CDB-828E-42A9-A597-3708297E7B91}"/>
                  </a:ext>
                </a:extLst>
              </p:cNvPr>
              <p:cNvSpPr/>
              <p:nvPr/>
            </p:nvSpPr>
            <p:spPr>
              <a:xfrm>
                <a:off x="2195736" y="1844824"/>
                <a:ext cx="360040" cy="576064"/>
              </a:xfrm>
              <a:prstGeom prst="rect">
                <a:avLst/>
              </a:prstGeom>
              <a:blipFill>
                <a:blip r:embed="rId3" cstate="print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9" name="11 - Ορθογώνιο">
                <a:extLst>
                  <a:ext uri="{FF2B5EF4-FFF2-40B4-BE49-F238E27FC236}">
                    <a16:creationId xmlns:a16="http://schemas.microsoft.com/office/drawing/2014/main" id="{68CF07EA-E87A-4587-B8BC-8F79A0CC51C7}"/>
                  </a:ext>
                </a:extLst>
              </p:cNvPr>
              <p:cNvSpPr/>
              <p:nvPr/>
            </p:nvSpPr>
            <p:spPr>
              <a:xfrm>
                <a:off x="1979712" y="2060848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60" name="12 - Ορθογώνιο">
                <a:extLst>
                  <a:ext uri="{FF2B5EF4-FFF2-40B4-BE49-F238E27FC236}">
                    <a16:creationId xmlns:a16="http://schemas.microsoft.com/office/drawing/2014/main" id="{4B00AB7F-A152-4FB8-9AEF-479E352D304F}"/>
                  </a:ext>
                </a:extLst>
              </p:cNvPr>
              <p:cNvSpPr/>
              <p:nvPr/>
            </p:nvSpPr>
            <p:spPr>
              <a:xfrm>
                <a:off x="3995936" y="1484784"/>
                <a:ext cx="648072" cy="1440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61" name="13 - Ορθογώνιο">
                <a:extLst>
                  <a:ext uri="{FF2B5EF4-FFF2-40B4-BE49-F238E27FC236}">
                    <a16:creationId xmlns:a16="http://schemas.microsoft.com/office/drawing/2014/main" id="{351B38B3-9520-4621-B54A-7F51440568B2}"/>
                  </a:ext>
                </a:extLst>
              </p:cNvPr>
              <p:cNvSpPr/>
              <p:nvPr/>
            </p:nvSpPr>
            <p:spPr>
              <a:xfrm>
                <a:off x="4932040" y="1484784"/>
                <a:ext cx="648072" cy="1440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62" name="14 - Στρογγυλεμένο ορθογώνιο">
                <a:extLst>
                  <a:ext uri="{FF2B5EF4-FFF2-40B4-BE49-F238E27FC236}">
                    <a16:creationId xmlns:a16="http://schemas.microsoft.com/office/drawing/2014/main" id="{849F9416-B445-4766-947C-4045E736FACA}"/>
                  </a:ext>
                </a:extLst>
              </p:cNvPr>
              <p:cNvSpPr/>
              <p:nvPr/>
            </p:nvSpPr>
            <p:spPr>
              <a:xfrm>
                <a:off x="5868144" y="3717032"/>
                <a:ext cx="360040" cy="936104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2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2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2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63" name="15 - Στρογγυλεμένο ορθογώνιο">
                <a:extLst>
                  <a:ext uri="{FF2B5EF4-FFF2-40B4-BE49-F238E27FC236}">
                    <a16:creationId xmlns:a16="http://schemas.microsoft.com/office/drawing/2014/main" id="{44745CFE-5F44-47C5-928F-409248626788}"/>
                  </a:ext>
                </a:extLst>
              </p:cNvPr>
              <p:cNvSpPr/>
              <p:nvPr/>
            </p:nvSpPr>
            <p:spPr>
              <a:xfrm>
                <a:off x="5940152" y="3861048"/>
                <a:ext cx="144016" cy="216024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64" name="16 - Ευθεία γραμμή σύνδεσης">
                <a:extLst>
                  <a:ext uri="{FF2B5EF4-FFF2-40B4-BE49-F238E27FC236}">
                    <a16:creationId xmlns:a16="http://schemas.microsoft.com/office/drawing/2014/main" id="{AA31EBC7-E19D-48A8-AFC4-34749B24D697}"/>
                  </a:ext>
                </a:extLst>
              </p:cNvPr>
              <p:cNvCxnSpPr/>
              <p:nvPr/>
            </p:nvCxnSpPr>
            <p:spPr>
              <a:xfrm>
                <a:off x="6156176" y="3861048"/>
                <a:ext cx="0" cy="21602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17 - Ευθεία γραμμή σύνδεσης">
                <a:extLst>
                  <a:ext uri="{FF2B5EF4-FFF2-40B4-BE49-F238E27FC236}">
                    <a16:creationId xmlns:a16="http://schemas.microsoft.com/office/drawing/2014/main" id="{06979DC4-1B82-4E70-9E55-40F3469A6D98}"/>
                  </a:ext>
                </a:extLst>
              </p:cNvPr>
              <p:cNvCxnSpPr/>
              <p:nvPr/>
            </p:nvCxnSpPr>
            <p:spPr>
              <a:xfrm>
                <a:off x="5940152" y="4365104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18 - Ευθεία γραμμή σύνδεσης">
                <a:extLst>
                  <a:ext uri="{FF2B5EF4-FFF2-40B4-BE49-F238E27FC236}">
                    <a16:creationId xmlns:a16="http://schemas.microsoft.com/office/drawing/2014/main" id="{72D54548-9B91-4F0C-AF58-25FDF6C37E4A}"/>
                  </a:ext>
                </a:extLst>
              </p:cNvPr>
              <p:cNvCxnSpPr/>
              <p:nvPr/>
            </p:nvCxnSpPr>
            <p:spPr>
              <a:xfrm>
                <a:off x="5940152" y="4293096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19 - Ευθεία γραμμή σύνδεσης">
                <a:extLst>
                  <a:ext uri="{FF2B5EF4-FFF2-40B4-BE49-F238E27FC236}">
                    <a16:creationId xmlns:a16="http://schemas.microsoft.com/office/drawing/2014/main" id="{20F82114-A3CE-4D41-BCE5-F9E286C06C89}"/>
                  </a:ext>
                </a:extLst>
              </p:cNvPr>
              <p:cNvCxnSpPr/>
              <p:nvPr/>
            </p:nvCxnSpPr>
            <p:spPr>
              <a:xfrm>
                <a:off x="5940152" y="4437112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20 - Ευθεία γραμμή σύνδεσης">
                <a:extLst>
                  <a:ext uri="{FF2B5EF4-FFF2-40B4-BE49-F238E27FC236}">
                    <a16:creationId xmlns:a16="http://schemas.microsoft.com/office/drawing/2014/main" id="{49330DEF-6B7E-45C7-8360-D5A65BE9A829}"/>
                  </a:ext>
                </a:extLst>
              </p:cNvPr>
              <p:cNvCxnSpPr/>
              <p:nvPr/>
            </p:nvCxnSpPr>
            <p:spPr>
              <a:xfrm>
                <a:off x="5940152" y="4509120"/>
                <a:ext cx="216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33 - Ομάδα">
              <a:extLst>
                <a:ext uri="{FF2B5EF4-FFF2-40B4-BE49-F238E27FC236}">
                  <a16:creationId xmlns:a16="http://schemas.microsoft.com/office/drawing/2014/main" id="{D9561C37-F166-4C4C-BAA3-BA2EACA29D84}"/>
                </a:ext>
              </a:extLst>
            </p:cNvPr>
            <p:cNvGrpSpPr/>
            <p:nvPr/>
          </p:nvGrpSpPr>
          <p:grpSpPr>
            <a:xfrm>
              <a:off x="3275856" y="1916832"/>
              <a:ext cx="1080120" cy="864096"/>
              <a:chOff x="3275856" y="1916832"/>
              <a:chExt cx="1080120" cy="864096"/>
            </a:xfrm>
          </p:grpSpPr>
          <p:sp>
            <p:nvSpPr>
              <p:cNvPr id="144" name="21 - Ορθογώνιο">
                <a:extLst>
                  <a:ext uri="{FF2B5EF4-FFF2-40B4-BE49-F238E27FC236}">
                    <a16:creationId xmlns:a16="http://schemas.microsoft.com/office/drawing/2014/main" id="{6DE636C8-1089-475F-8D7E-CDEFCC205042}"/>
                  </a:ext>
                </a:extLst>
              </p:cNvPr>
              <p:cNvSpPr/>
              <p:nvPr/>
            </p:nvSpPr>
            <p:spPr>
              <a:xfrm>
                <a:off x="3491880" y="2060848"/>
                <a:ext cx="648072" cy="576064"/>
              </a:xfrm>
              <a:prstGeom prst="rect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5" name="23 - Ορθογώνιο">
                <a:extLst>
                  <a:ext uri="{FF2B5EF4-FFF2-40B4-BE49-F238E27FC236}">
                    <a16:creationId xmlns:a16="http://schemas.microsoft.com/office/drawing/2014/main" id="{5644C539-BBF9-43F8-99C8-C85893DC820D}"/>
                  </a:ext>
                </a:extLst>
              </p:cNvPr>
              <p:cNvSpPr/>
              <p:nvPr/>
            </p:nvSpPr>
            <p:spPr>
              <a:xfrm>
                <a:off x="3275856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6" name="25 - Ορθογώνιο">
                <a:extLst>
                  <a:ext uri="{FF2B5EF4-FFF2-40B4-BE49-F238E27FC236}">
                    <a16:creationId xmlns:a16="http://schemas.microsoft.com/office/drawing/2014/main" id="{4ECAA269-C8F0-46E2-9918-FFA40CA67F69}"/>
                  </a:ext>
                </a:extLst>
              </p:cNvPr>
              <p:cNvSpPr/>
              <p:nvPr/>
            </p:nvSpPr>
            <p:spPr>
              <a:xfrm>
                <a:off x="3275856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7" name="26 - Ορθογώνιο">
                <a:extLst>
                  <a:ext uri="{FF2B5EF4-FFF2-40B4-BE49-F238E27FC236}">
                    <a16:creationId xmlns:a16="http://schemas.microsoft.com/office/drawing/2014/main" id="{3D7C04F4-A78E-4C17-9896-229E35768F18}"/>
                  </a:ext>
                </a:extLst>
              </p:cNvPr>
              <p:cNvSpPr/>
              <p:nvPr/>
            </p:nvSpPr>
            <p:spPr>
              <a:xfrm>
                <a:off x="3635896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8" name="27 - Ορθογώνιο">
                <a:extLst>
                  <a:ext uri="{FF2B5EF4-FFF2-40B4-BE49-F238E27FC236}">
                    <a16:creationId xmlns:a16="http://schemas.microsoft.com/office/drawing/2014/main" id="{159DFC7F-72FA-4406-B51B-E5557670689E}"/>
                  </a:ext>
                </a:extLst>
              </p:cNvPr>
              <p:cNvSpPr/>
              <p:nvPr/>
            </p:nvSpPr>
            <p:spPr>
              <a:xfrm>
                <a:off x="3923928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9" name="28 - Ορθογώνιο">
                <a:extLst>
                  <a:ext uri="{FF2B5EF4-FFF2-40B4-BE49-F238E27FC236}">
                    <a16:creationId xmlns:a16="http://schemas.microsoft.com/office/drawing/2014/main" id="{BE58767A-B867-45E0-8FA5-074A3D3E1AB3}"/>
                  </a:ext>
                </a:extLst>
              </p:cNvPr>
              <p:cNvSpPr/>
              <p:nvPr/>
            </p:nvSpPr>
            <p:spPr>
              <a:xfrm>
                <a:off x="4283968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0" name="29 - Ορθογώνιο">
                <a:extLst>
                  <a:ext uri="{FF2B5EF4-FFF2-40B4-BE49-F238E27FC236}">
                    <a16:creationId xmlns:a16="http://schemas.microsoft.com/office/drawing/2014/main" id="{FDEEF863-7BA6-4C23-88B8-16B0E06E4F0D}"/>
                  </a:ext>
                </a:extLst>
              </p:cNvPr>
              <p:cNvSpPr/>
              <p:nvPr/>
            </p:nvSpPr>
            <p:spPr>
              <a:xfrm>
                <a:off x="4283968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1" name="31 - Ορθογώνιο">
                <a:extLst>
                  <a:ext uri="{FF2B5EF4-FFF2-40B4-BE49-F238E27FC236}">
                    <a16:creationId xmlns:a16="http://schemas.microsoft.com/office/drawing/2014/main" id="{BAA1203A-A3E3-47E7-8CC4-93A5E89070FE}"/>
                  </a:ext>
                </a:extLst>
              </p:cNvPr>
              <p:cNvSpPr/>
              <p:nvPr/>
            </p:nvSpPr>
            <p:spPr>
              <a:xfrm>
                <a:off x="3923928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2" name="32 - Ορθογώνιο">
                <a:extLst>
                  <a:ext uri="{FF2B5EF4-FFF2-40B4-BE49-F238E27FC236}">
                    <a16:creationId xmlns:a16="http://schemas.microsoft.com/office/drawing/2014/main" id="{5E568A43-F187-4C76-AA68-21ED4732A79D}"/>
                  </a:ext>
                </a:extLst>
              </p:cNvPr>
              <p:cNvSpPr/>
              <p:nvPr/>
            </p:nvSpPr>
            <p:spPr>
              <a:xfrm>
                <a:off x="3635896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14" name="34 - Ομάδα">
              <a:extLst>
                <a:ext uri="{FF2B5EF4-FFF2-40B4-BE49-F238E27FC236}">
                  <a16:creationId xmlns:a16="http://schemas.microsoft.com/office/drawing/2014/main" id="{C5FAB27D-D8B4-432C-8793-9878B98AA873}"/>
                </a:ext>
              </a:extLst>
            </p:cNvPr>
            <p:cNvGrpSpPr/>
            <p:nvPr/>
          </p:nvGrpSpPr>
          <p:grpSpPr>
            <a:xfrm>
              <a:off x="4644008" y="1916832"/>
              <a:ext cx="1080120" cy="864096"/>
              <a:chOff x="3275856" y="1916832"/>
              <a:chExt cx="1080120" cy="864096"/>
            </a:xfrm>
          </p:grpSpPr>
          <p:sp>
            <p:nvSpPr>
              <p:cNvPr id="135" name="35 - Ορθογώνιο">
                <a:extLst>
                  <a:ext uri="{FF2B5EF4-FFF2-40B4-BE49-F238E27FC236}">
                    <a16:creationId xmlns:a16="http://schemas.microsoft.com/office/drawing/2014/main" id="{B5842889-3044-4FC2-8E02-9FE4D76B7F35}"/>
                  </a:ext>
                </a:extLst>
              </p:cNvPr>
              <p:cNvSpPr/>
              <p:nvPr/>
            </p:nvSpPr>
            <p:spPr>
              <a:xfrm>
                <a:off x="3491880" y="2060848"/>
                <a:ext cx="648072" cy="576064"/>
              </a:xfrm>
              <a:prstGeom prst="rect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6" name="36 - Ορθογώνιο">
                <a:extLst>
                  <a:ext uri="{FF2B5EF4-FFF2-40B4-BE49-F238E27FC236}">
                    <a16:creationId xmlns:a16="http://schemas.microsoft.com/office/drawing/2014/main" id="{EA9ECF16-3B01-4272-83BC-F5380B2B0BBA}"/>
                  </a:ext>
                </a:extLst>
              </p:cNvPr>
              <p:cNvSpPr/>
              <p:nvPr/>
            </p:nvSpPr>
            <p:spPr>
              <a:xfrm>
                <a:off x="3275856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7" name="37 - Ορθογώνιο">
                <a:extLst>
                  <a:ext uri="{FF2B5EF4-FFF2-40B4-BE49-F238E27FC236}">
                    <a16:creationId xmlns:a16="http://schemas.microsoft.com/office/drawing/2014/main" id="{B5CF5601-8C39-4478-AF85-5CBE78F63900}"/>
                  </a:ext>
                </a:extLst>
              </p:cNvPr>
              <p:cNvSpPr/>
              <p:nvPr/>
            </p:nvSpPr>
            <p:spPr>
              <a:xfrm>
                <a:off x="3275856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8" name="38 - Ορθογώνιο">
                <a:extLst>
                  <a:ext uri="{FF2B5EF4-FFF2-40B4-BE49-F238E27FC236}">
                    <a16:creationId xmlns:a16="http://schemas.microsoft.com/office/drawing/2014/main" id="{2782ABF0-7233-4222-B4E7-D00785D623E9}"/>
                  </a:ext>
                </a:extLst>
              </p:cNvPr>
              <p:cNvSpPr/>
              <p:nvPr/>
            </p:nvSpPr>
            <p:spPr>
              <a:xfrm>
                <a:off x="3635896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9" name="39 - Ορθογώνιο">
                <a:extLst>
                  <a:ext uri="{FF2B5EF4-FFF2-40B4-BE49-F238E27FC236}">
                    <a16:creationId xmlns:a16="http://schemas.microsoft.com/office/drawing/2014/main" id="{0900C9D9-3D39-46FA-B74B-8F04C88F5A75}"/>
                  </a:ext>
                </a:extLst>
              </p:cNvPr>
              <p:cNvSpPr/>
              <p:nvPr/>
            </p:nvSpPr>
            <p:spPr>
              <a:xfrm>
                <a:off x="3923928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0" name="40 - Ορθογώνιο">
                <a:extLst>
                  <a:ext uri="{FF2B5EF4-FFF2-40B4-BE49-F238E27FC236}">
                    <a16:creationId xmlns:a16="http://schemas.microsoft.com/office/drawing/2014/main" id="{A4EE85AC-F4DE-4967-8379-EBCEB818B859}"/>
                  </a:ext>
                </a:extLst>
              </p:cNvPr>
              <p:cNvSpPr/>
              <p:nvPr/>
            </p:nvSpPr>
            <p:spPr>
              <a:xfrm>
                <a:off x="4283968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1" name="41 - Ορθογώνιο">
                <a:extLst>
                  <a:ext uri="{FF2B5EF4-FFF2-40B4-BE49-F238E27FC236}">
                    <a16:creationId xmlns:a16="http://schemas.microsoft.com/office/drawing/2014/main" id="{EA020BB4-07F6-4205-AA4D-D6045D1BCBA2}"/>
                  </a:ext>
                </a:extLst>
              </p:cNvPr>
              <p:cNvSpPr/>
              <p:nvPr/>
            </p:nvSpPr>
            <p:spPr>
              <a:xfrm>
                <a:off x="4283968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2" name="42 - Ορθογώνιο">
                <a:extLst>
                  <a:ext uri="{FF2B5EF4-FFF2-40B4-BE49-F238E27FC236}">
                    <a16:creationId xmlns:a16="http://schemas.microsoft.com/office/drawing/2014/main" id="{86DD401D-1847-4E21-AC44-E477BE570F17}"/>
                  </a:ext>
                </a:extLst>
              </p:cNvPr>
              <p:cNvSpPr/>
              <p:nvPr/>
            </p:nvSpPr>
            <p:spPr>
              <a:xfrm>
                <a:off x="3923928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43" name="43 - Ορθογώνιο">
                <a:extLst>
                  <a:ext uri="{FF2B5EF4-FFF2-40B4-BE49-F238E27FC236}">
                    <a16:creationId xmlns:a16="http://schemas.microsoft.com/office/drawing/2014/main" id="{63BD36AE-CFD3-4DAC-9062-A9517FA771CD}"/>
                  </a:ext>
                </a:extLst>
              </p:cNvPr>
              <p:cNvSpPr/>
              <p:nvPr/>
            </p:nvSpPr>
            <p:spPr>
              <a:xfrm>
                <a:off x="3635896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15" name="44 - Ομάδα">
              <a:extLst>
                <a:ext uri="{FF2B5EF4-FFF2-40B4-BE49-F238E27FC236}">
                  <a16:creationId xmlns:a16="http://schemas.microsoft.com/office/drawing/2014/main" id="{395B6F8C-B31D-454C-AA47-7D74EC8C6F71}"/>
                </a:ext>
              </a:extLst>
            </p:cNvPr>
            <p:cNvGrpSpPr/>
            <p:nvPr/>
          </p:nvGrpSpPr>
          <p:grpSpPr>
            <a:xfrm>
              <a:off x="4067944" y="3212976"/>
              <a:ext cx="1080120" cy="864096"/>
              <a:chOff x="3275856" y="1916832"/>
              <a:chExt cx="1080120" cy="864096"/>
            </a:xfrm>
          </p:grpSpPr>
          <p:sp>
            <p:nvSpPr>
              <p:cNvPr id="126" name="45 - Ορθογώνιο">
                <a:extLst>
                  <a:ext uri="{FF2B5EF4-FFF2-40B4-BE49-F238E27FC236}">
                    <a16:creationId xmlns:a16="http://schemas.microsoft.com/office/drawing/2014/main" id="{DE8F412B-E958-4C81-A18F-212F0C84BDC4}"/>
                  </a:ext>
                </a:extLst>
              </p:cNvPr>
              <p:cNvSpPr/>
              <p:nvPr/>
            </p:nvSpPr>
            <p:spPr>
              <a:xfrm>
                <a:off x="3491880" y="2060848"/>
                <a:ext cx="648072" cy="576064"/>
              </a:xfrm>
              <a:prstGeom prst="rect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7" name="46 - Ορθογώνιο">
                <a:extLst>
                  <a:ext uri="{FF2B5EF4-FFF2-40B4-BE49-F238E27FC236}">
                    <a16:creationId xmlns:a16="http://schemas.microsoft.com/office/drawing/2014/main" id="{DB089681-B3C1-414E-B03A-E0B39FFA286E}"/>
                  </a:ext>
                </a:extLst>
              </p:cNvPr>
              <p:cNvSpPr/>
              <p:nvPr/>
            </p:nvSpPr>
            <p:spPr>
              <a:xfrm>
                <a:off x="3275856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8" name="47 - Ορθογώνιο">
                <a:extLst>
                  <a:ext uri="{FF2B5EF4-FFF2-40B4-BE49-F238E27FC236}">
                    <a16:creationId xmlns:a16="http://schemas.microsoft.com/office/drawing/2014/main" id="{C9530FA5-88CD-45C9-83D5-02626FC3BD15}"/>
                  </a:ext>
                </a:extLst>
              </p:cNvPr>
              <p:cNvSpPr/>
              <p:nvPr/>
            </p:nvSpPr>
            <p:spPr>
              <a:xfrm>
                <a:off x="3275856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9" name="48 - Ορθογώνιο">
                <a:extLst>
                  <a:ext uri="{FF2B5EF4-FFF2-40B4-BE49-F238E27FC236}">
                    <a16:creationId xmlns:a16="http://schemas.microsoft.com/office/drawing/2014/main" id="{E1FE9B5A-2FAC-4E25-BA33-53E269E32D1A}"/>
                  </a:ext>
                </a:extLst>
              </p:cNvPr>
              <p:cNvSpPr/>
              <p:nvPr/>
            </p:nvSpPr>
            <p:spPr>
              <a:xfrm>
                <a:off x="3635896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0" name="49 - Ορθογώνιο">
                <a:extLst>
                  <a:ext uri="{FF2B5EF4-FFF2-40B4-BE49-F238E27FC236}">
                    <a16:creationId xmlns:a16="http://schemas.microsoft.com/office/drawing/2014/main" id="{8D76050E-C070-49D1-A630-081C2A9B4206}"/>
                  </a:ext>
                </a:extLst>
              </p:cNvPr>
              <p:cNvSpPr/>
              <p:nvPr/>
            </p:nvSpPr>
            <p:spPr>
              <a:xfrm>
                <a:off x="3923928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1" name="50 - Ορθογώνιο">
                <a:extLst>
                  <a:ext uri="{FF2B5EF4-FFF2-40B4-BE49-F238E27FC236}">
                    <a16:creationId xmlns:a16="http://schemas.microsoft.com/office/drawing/2014/main" id="{8F33103A-C254-4E66-B507-AD550AEB27F9}"/>
                  </a:ext>
                </a:extLst>
              </p:cNvPr>
              <p:cNvSpPr/>
              <p:nvPr/>
            </p:nvSpPr>
            <p:spPr>
              <a:xfrm>
                <a:off x="4283968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2" name="51 - Ορθογώνιο">
                <a:extLst>
                  <a:ext uri="{FF2B5EF4-FFF2-40B4-BE49-F238E27FC236}">
                    <a16:creationId xmlns:a16="http://schemas.microsoft.com/office/drawing/2014/main" id="{A0760963-9B82-41C3-AF10-4BD2708B1F1D}"/>
                  </a:ext>
                </a:extLst>
              </p:cNvPr>
              <p:cNvSpPr/>
              <p:nvPr/>
            </p:nvSpPr>
            <p:spPr>
              <a:xfrm>
                <a:off x="4283968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3" name="52 - Ορθογώνιο">
                <a:extLst>
                  <a:ext uri="{FF2B5EF4-FFF2-40B4-BE49-F238E27FC236}">
                    <a16:creationId xmlns:a16="http://schemas.microsoft.com/office/drawing/2014/main" id="{F88BEBF1-31F3-4CA0-AF8D-E7D2FD5132C8}"/>
                  </a:ext>
                </a:extLst>
              </p:cNvPr>
              <p:cNvSpPr/>
              <p:nvPr/>
            </p:nvSpPr>
            <p:spPr>
              <a:xfrm>
                <a:off x="3923928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4" name="53 - Ορθογώνιο">
                <a:extLst>
                  <a:ext uri="{FF2B5EF4-FFF2-40B4-BE49-F238E27FC236}">
                    <a16:creationId xmlns:a16="http://schemas.microsoft.com/office/drawing/2014/main" id="{02482007-D04C-4829-B372-C55573BBA9BD}"/>
                  </a:ext>
                </a:extLst>
              </p:cNvPr>
              <p:cNvSpPr/>
              <p:nvPr/>
            </p:nvSpPr>
            <p:spPr>
              <a:xfrm>
                <a:off x="3635896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116" name="54 - Ομάδα">
              <a:extLst>
                <a:ext uri="{FF2B5EF4-FFF2-40B4-BE49-F238E27FC236}">
                  <a16:creationId xmlns:a16="http://schemas.microsoft.com/office/drawing/2014/main" id="{7747C15A-879A-47D8-A324-1B60E7D35497}"/>
                </a:ext>
              </a:extLst>
            </p:cNvPr>
            <p:cNvGrpSpPr/>
            <p:nvPr/>
          </p:nvGrpSpPr>
          <p:grpSpPr>
            <a:xfrm>
              <a:off x="2555776" y="3212976"/>
              <a:ext cx="1080120" cy="864096"/>
              <a:chOff x="3275856" y="1916832"/>
              <a:chExt cx="1080120" cy="864096"/>
            </a:xfrm>
          </p:grpSpPr>
          <p:sp>
            <p:nvSpPr>
              <p:cNvPr id="117" name="55 - Ορθογώνιο">
                <a:extLst>
                  <a:ext uri="{FF2B5EF4-FFF2-40B4-BE49-F238E27FC236}">
                    <a16:creationId xmlns:a16="http://schemas.microsoft.com/office/drawing/2014/main" id="{931637C4-B8A2-4A3A-B8F7-93B4BF34AB7C}"/>
                  </a:ext>
                </a:extLst>
              </p:cNvPr>
              <p:cNvSpPr/>
              <p:nvPr/>
            </p:nvSpPr>
            <p:spPr>
              <a:xfrm>
                <a:off x="3491880" y="2060848"/>
                <a:ext cx="648072" cy="576064"/>
              </a:xfrm>
              <a:prstGeom prst="rect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8" name="56 - Ορθογώνιο">
                <a:extLst>
                  <a:ext uri="{FF2B5EF4-FFF2-40B4-BE49-F238E27FC236}">
                    <a16:creationId xmlns:a16="http://schemas.microsoft.com/office/drawing/2014/main" id="{C888C12B-D334-4A97-91D0-2B7E2BA83A00}"/>
                  </a:ext>
                </a:extLst>
              </p:cNvPr>
              <p:cNvSpPr/>
              <p:nvPr/>
            </p:nvSpPr>
            <p:spPr>
              <a:xfrm>
                <a:off x="3275856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9" name="57 - Ορθογώνιο">
                <a:extLst>
                  <a:ext uri="{FF2B5EF4-FFF2-40B4-BE49-F238E27FC236}">
                    <a16:creationId xmlns:a16="http://schemas.microsoft.com/office/drawing/2014/main" id="{A73B3979-D658-4E69-B210-71F77AB6E93B}"/>
                  </a:ext>
                </a:extLst>
              </p:cNvPr>
              <p:cNvSpPr/>
              <p:nvPr/>
            </p:nvSpPr>
            <p:spPr>
              <a:xfrm>
                <a:off x="3275856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0" name="58 - Ορθογώνιο">
                <a:extLst>
                  <a:ext uri="{FF2B5EF4-FFF2-40B4-BE49-F238E27FC236}">
                    <a16:creationId xmlns:a16="http://schemas.microsoft.com/office/drawing/2014/main" id="{04D3B48D-A56A-40AA-8E8D-DF444A1B18D5}"/>
                  </a:ext>
                </a:extLst>
              </p:cNvPr>
              <p:cNvSpPr/>
              <p:nvPr/>
            </p:nvSpPr>
            <p:spPr>
              <a:xfrm>
                <a:off x="3635896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1" name="59 - Ορθογώνιο">
                <a:extLst>
                  <a:ext uri="{FF2B5EF4-FFF2-40B4-BE49-F238E27FC236}">
                    <a16:creationId xmlns:a16="http://schemas.microsoft.com/office/drawing/2014/main" id="{E5F2C551-7074-4C61-9EA6-155ABFC5F409}"/>
                  </a:ext>
                </a:extLst>
              </p:cNvPr>
              <p:cNvSpPr/>
              <p:nvPr/>
            </p:nvSpPr>
            <p:spPr>
              <a:xfrm>
                <a:off x="3923928" y="1916832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2" name="60 - Ορθογώνιο">
                <a:extLst>
                  <a:ext uri="{FF2B5EF4-FFF2-40B4-BE49-F238E27FC236}">
                    <a16:creationId xmlns:a16="http://schemas.microsoft.com/office/drawing/2014/main" id="{3814C24A-1C97-406C-BD98-F364AA7B9350}"/>
                  </a:ext>
                </a:extLst>
              </p:cNvPr>
              <p:cNvSpPr/>
              <p:nvPr/>
            </p:nvSpPr>
            <p:spPr>
              <a:xfrm>
                <a:off x="4283968" y="2204864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3" name="61 - Ορθογώνιο">
                <a:extLst>
                  <a:ext uri="{FF2B5EF4-FFF2-40B4-BE49-F238E27FC236}">
                    <a16:creationId xmlns:a16="http://schemas.microsoft.com/office/drawing/2014/main" id="{50B99858-8E78-495C-A72C-5DA5711DDC10}"/>
                  </a:ext>
                </a:extLst>
              </p:cNvPr>
              <p:cNvSpPr/>
              <p:nvPr/>
            </p:nvSpPr>
            <p:spPr>
              <a:xfrm>
                <a:off x="4283968" y="2420888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4" name="62 - Ορθογώνιο">
                <a:extLst>
                  <a:ext uri="{FF2B5EF4-FFF2-40B4-BE49-F238E27FC236}">
                    <a16:creationId xmlns:a16="http://schemas.microsoft.com/office/drawing/2014/main" id="{8A398F4E-7424-469F-AA50-5C529EB8683C}"/>
                  </a:ext>
                </a:extLst>
              </p:cNvPr>
              <p:cNvSpPr/>
              <p:nvPr/>
            </p:nvSpPr>
            <p:spPr>
              <a:xfrm>
                <a:off x="3923928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25" name="63 - Ορθογώνιο">
                <a:extLst>
                  <a:ext uri="{FF2B5EF4-FFF2-40B4-BE49-F238E27FC236}">
                    <a16:creationId xmlns:a16="http://schemas.microsoft.com/office/drawing/2014/main" id="{F5B93001-31A8-4F4B-8F20-14899FD413F2}"/>
                  </a:ext>
                </a:extLst>
              </p:cNvPr>
              <p:cNvSpPr/>
              <p:nvPr/>
            </p:nvSpPr>
            <p:spPr>
              <a:xfrm>
                <a:off x="3635896" y="2708920"/>
                <a:ext cx="72008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2583632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ation testing vehic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2148</TotalTime>
  <Words>486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Custom Design</vt:lpstr>
      <vt:lpstr>Presentation testing vehicles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program?</dc:title>
  <dc:creator>Attainment in Education</dc:creator>
  <cp:lastModifiedBy>Clerke,Natalie</cp:lastModifiedBy>
  <cp:revision>175</cp:revision>
  <dcterms:created xsi:type="dcterms:W3CDTF">2012-08-07T14:34:21Z</dcterms:created>
  <dcterms:modified xsi:type="dcterms:W3CDTF">2019-05-03T10:33:30Z</dcterms:modified>
</cp:coreProperties>
</file>