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/>
    <p:restoredTop sz="94714"/>
  </p:normalViewPr>
  <p:slideViewPr>
    <p:cSldViewPr snapToGrid="0" snapToObjects="1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181BA222-8EBF-4978-BD7A-D15E1AF11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52513"/>
            <a:ext cx="6697662" cy="7921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3600" b="1" dirty="0">
                <a:latin typeface="Arial" panose="020B0604020202020204" pitchFamily="34" charset="0"/>
              </a:rPr>
              <a:t>Tool Holder Testing:</a:t>
            </a:r>
            <a:r>
              <a:rPr lang="en-GB" altLang="en-US" sz="3600" dirty="0">
                <a:latin typeface="Arial" panose="020B0604020202020204" pitchFamily="34" charset="0"/>
              </a:rPr>
              <a:t> Price List</a:t>
            </a:r>
          </a:p>
        </p:txBody>
      </p:sp>
      <p:graphicFrame>
        <p:nvGraphicFramePr>
          <p:cNvPr id="3" name="Group 179">
            <a:extLst>
              <a:ext uri="{FF2B5EF4-FFF2-40B4-BE49-F238E27FC236}">
                <a16:creationId xmlns:a16="http://schemas.microsoft.com/office/drawing/2014/main" id="{07B986CD-68DC-48B9-BDB4-1B3DA3758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82072"/>
              </p:ext>
            </p:extLst>
          </p:nvPr>
        </p:nvGraphicFramePr>
        <p:xfrm>
          <a:off x="1331913" y="1844676"/>
          <a:ext cx="6480174" cy="4103686"/>
        </p:xfrm>
        <a:graphic>
          <a:graphicData uri="http://schemas.openxmlformats.org/drawingml/2006/table">
            <a:tbl>
              <a:tblPr/>
              <a:tblGrid>
                <a:gridCol w="29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96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48" charset="-128"/>
                          <a:cs typeface="Arial" pitchFamily="34" charset="0"/>
                        </a:rPr>
                        <a:t>Category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48" charset="-128"/>
                          <a:cs typeface="Arial" pitchFamily="34" charset="0"/>
                        </a:rPr>
                        <a:t>Cost in tokens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69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Wire (insulated 20 SWG)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2m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4m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969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Cores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Iron nail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Iron C shape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Aluminium rod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9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Brass rod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25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48" charset="-128"/>
                        <a:cs typeface="Arial" pitchFamily="34" charset="0"/>
                      </a:endParaRPr>
                    </a:p>
                  </a:txBody>
                  <a:tcPr marL="91441" marR="91441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9</cp:revision>
  <dcterms:created xsi:type="dcterms:W3CDTF">2017-06-28T15:11:57Z</dcterms:created>
  <dcterms:modified xsi:type="dcterms:W3CDTF">2019-09-05T13:31:58Z</dcterms:modified>
</cp:coreProperties>
</file>