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5"/>
    <p:restoredTop sz="94714"/>
  </p:normalViewPr>
  <p:slideViewPr>
    <p:cSldViewPr snapToGrid="0" snapToObjects="1">
      <p:cViewPr varScale="1">
        <p:scale>
          <a:sx n="104" d="100"/>
          <a:sy n="104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9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6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0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9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13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2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7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18077CC-A630-BB40-BCCA-DBB4138BC4E6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7B8013-B29A-C740-B083-32BA12C6C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8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4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2D63E0-A12C-4E1F-9C18-1D185FD71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985" y="2894445"/>
            <a:ext cx="6335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latin typeface="Arial" panose="020B0604020202020204" pitchFamily="34" charset="0"/>
              </a:rPr>
              <a:t>Inputs &amp; Outputs of Design</a:t>
            </a:r>
          </a:p>
        </p:txBody>
      </p:sp>
    </p:spTree>
    <p:extLst>
      <p:ext uri="{BB962C8B-B14F-4D97-AF65-F5344CB8AC3E}">
        <p14:creationId xmlns:p14="http://schemas.microsoft.com/office/powerpoint/2010/main" val="112347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2851AD81-CB1B-482C-91F2-2BE6ECCA8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1041400"/>
            <a:ext cx="5832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What are the inputs &amp; outputs?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983A38BD-BC8E-4F58-B845-A607D2456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401" y="2468563"/>
            <a:ext cx="2303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Bike</a:t>
            </a:r>
          </a:p>
        </p:txBody>
      </p:sp>
      <p:sp>
        <p:nvSpPr>
          <p:cNvPr id="8" name="TextBox 16">
            <a:extLst>
              <a:ext uri="{FF2B5EF4-FFF2-40B4-BE49-F238E27FC236}">
                <a16:creationId xmlns:a16="http://schemas.microsoft.com/office/drawing/2014/main" id="{6EECE822-CC17-4C1D-8A79-7BA2A5E8A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616288"/>
            <a:ext cx="1857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Vending machine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097A5200-72CE-49C7-A34D-B4372AA70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493" y="4632324"/>
            <a:ext cx="15224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Electronic alarm clock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ABA980AF-74D9-4BED-AA8E-75417CFF7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6102" y="3292438"/>
            <a:ext cx="12652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Cash machine</a:t>
            </a:r>
          </a:p>
        </p:txBody>
      </p:sp>
      <p:pic>
        <p:nvPicPr>
          <p:cNvPr id="12" name="Picture 16">
            <a:extLst>
              <a:ext uri="{FF2B5EF4-FFF2-40B4-BE49-F238E27FC236}">
                <a16:creationId xmlns:a16="http://schemas.microsoft.com/office/drawing/2014/main" id="{4B6AC432-14F3-4FDA-AA9B-3BDC2E11C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49" y="1074090"/>
            <a:ext cx="2195513" cy="12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7">
            <a:extLst>
              <a:ext uri="{FF2B5EF4-FFF2-40B4-BE49-F238E27FC236}">
                <a16:creationId xmlns:a16="http://schemas.microsoft.com/office/drawing/2014/main" id="{24B5BB37-CA8F-45D7-B0C0-5EB375282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39" y="1728788"/>
            <a:ext cx="1622425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8">
            <a:extLst>
              <a:ext uri="{FF2B5EF4-FFF2-40B4-BE49-F238E27FC236}">
                <a16:creationId xmlns:a16="http://schemas.microsoft.com/office/drawing/2014/main" id="{A37D640F-E36B-4994-8E2D-FA3562848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877" y="2191580"/>
            <a:ext cx="1908175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7" descr="beverages,dispensers,drinks,juices,machines,snacks,sodas,vending machine,vending machines">
            <a:extLst>
              <a:ext uri="{FF2B5EF4-FFF2-40B4-BE49-F238E27FC236}">
                <a16:creationId xmlns:a16="http://schemas.microsoft.com/office/drawing/2014/main" id="{A62FF83B-1E84-4804-8DA2-162321260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7" r="12727"/>
          <a:stretch>
            <a:fillRect/>
          </a:stretch>
        </p:blipFill>
        <p:spPr bwMode="auto">
          <a:xfrm>
            <a:off x="510730" y="4049640"/>
            <a:ext cx="1571922" cy="198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1" descr="ATMs,business,cash,cash machines,currencies,hands,monies,photographs">
            <a:extLst>
              <a:ext uri="{FF2B5EF4-FFF2-40B4-BE49-F238E27FC236}">
                <a16:creationId xmlns:a16="http://schemas.microsoft.com/office/drawing/2014/main" id="{9584AF59-6AF5-4548-82AD-AFCE4E191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0" r="11603"/>
          <a:stretch>
            <a:fillRect/>
          </a:stretch>
        </p:blipFill>
        <p:spPr bwMode="auto">
          <a:xfrm>
            <a:off x="7231063" y="3951539"/>
            <a:ext cx="1522413" cy="197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3" descr="alarm clocks,clocks,electronics,entertainment,households,radios,timepieces,times">
            <a:extLst>
              <a:ext uri="{FF2B5EF4-FFF2-40B4-BE49-F238E27FC236}">
                <a16:creationId xmlns:a16="http://schemas.microsoft.com/office/drawing/2014/main" id="{2E3EDB98-DAFB-4AA6-A506-C99AC86AB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34" b="39890"/>
          <a:stretch>
            <a:fillRect/>
          </a:stretch>
        </p:blipFill>
        <p:spPr bwMode="auto">
          <a:xfrm>
            <a:off x="3290888" y="5278437"/>
            <a:ext cx="30956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5">
            <a:extLst>
              <a:ext uri="{FF2B5EF4-FFF2-40B4-BE49-F238E27FC236}">
                <a16:creationId xmlns:a16="http://schemas.microsoft.com/office/drawing/2014/main" id="{EB0D34B1-7258-419F-812A-092F3656D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8720" y="1943029"/>
            <a:ext cx="11525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Remote control</a:t>
            </a:r>
          </a:p>
        </p:txBody>
      </p:sp>
      <p:sp>
        <p:nvSpPr>
          <p:cNvPr id="10" name="TextBox 18">
            <a:extLst>
              <a:ext uri="{FF2B5EF4-FFF2-40B4-BE49-F238E27FC236}">
                <a16:creationId xmlns:a16="http://schemas.microsoft.com/office/drawing/2014/main" id="{A59960D4-FEE7-4A12-87DA-027B68F44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428" y="2662870"/>
            <a:ext cx="1403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iPod</a:t>
            </a:r>
          </a:p>
        </p:txBody>
      </p:sp>
    </p:spTree>
    <p:extLst>
      <p:ext uri="{BB962C8B-B14F-4D97-AF65-F5344CB8AC3E}">
        <p14:creationId xmlns:p14="http://schemas.microsoft.com/office/powerpoint/2010/main" val="191362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96C2504-B3C2-4728-9628-F264AD740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063307"/>
            <a:ext cx="67691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What were the input(s), process &amp; output(s) of the lesson?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6A9AE658-07CD-4F26-AA40-F0143DDDF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566" y="2572184"/>
            <a:ext cx="68405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   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B21590-C534-4DD3-9CCE-269798BB40B4}"/>
              </a:ext>
            </a:extLst>
          </p:cNvPr>
          <p:cNvSpPr/>
          <p:nvPr/>
        </p:nvSpPr>
        <p:spPr>
          <a:xfrm>
            <a:off x="0" y="2388071"/>
            <a:ext cx="2094813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Input(s)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DE215E-926D-4586-9081-477CAB549CA4}"/>
              </a:ext>
            </a:extLst>
          </p:cNvPr>
          <p:cNvSpPr/>
          <p:nvPr/>
        </p:nvSpPr>
        <p:spPr>
          <a:xfrm>
            <a:off x="116896" y="4839663"/>
            <a:ext cx="2094813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OUTput</a:t>
            </a: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(s)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BE1620-840B-465E-A218-0A1D8112FF72}"/>
              </a:ext>
            </a:extLst>
          </p:cNvPr>
          <p:cNvSpPr/>
          <p:nvPr/>
        </p:nvSpPr>
        <p:spPr>
          <a:xfrm>
            <a:off x="0" y="3589794"/>
            <a:ext cx="2094813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370934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53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Margerison-Smith,Holly</cp:lastModifiedBy>
  <cp:revision>9</cp:revision>
  <dcterms:created xsi:type="dcterms:W3CDTF">2017-06-28T15:11:57Z</dcterms:created>
  <dcterms:modified xsi:type="dcterms:W3CDTF">2019-09-06T11:45:25Z</dcterms:modified>
</cp:coreProperties>
</file>