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8"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p:restoredTop sz="78783" autoAdjust="0"/>
  </p:normalViewPr>
  <p:slideViewPr>
    <p:cSldViewPr snapToGrid="0" snapToObjects="1">
      <p:cViewPr varScale="1">
        <p:scale>
          <a:sx n="63" d="100"/>
          <a:sy n="63" d="100"/>
        </p:scale>
        <p:origin x="365"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F2649-029C-4FA8-A4AE-C23CDB2E5417}" type="datetimeFigureOut">
              <a:rPr lang="en-GB" smtClean="0"/>
              <a:t>19/12/2019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5DBA7-5D48-44B8-93C2-9939B9D5E41A}" type="slidenum">
              <a:rPr lang="en-GB" smtClean="0"/>
              <a:t>‹#›</a:t>
            </a:fld>
            <a:endParaRPr lang="en-GB"/>
          </a:p>
        </p:txBody>
      </p:sp>
    </p:spTree>
    <p:extLst>
      <p:ext uri="{BB962C8B-B14F-4D97-AF65-F5344CB8AC3E}">
        <p14:creationId xmlns:p14="http://schemas.microsoft.com/office/powerpoint/2010/main" val="150194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wikihow.com/Tie-a-Balloo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Tying the end of a balloon can be tricky. If learners struggle to do this it is sufficient for the purposes of the experiment to simply hold the end so that the air does not escape. The teacher may therefore wish to edit this slide as required. Alternatively the teacher could complete this step in advance for the learners. The following website shows how to tie a balloon correctly. </a:t>
            </a:r>
            <a:r>
              <a:rPr lang="en-GB" dirty="0">
                <a:hlinkClick r:id="rId3"/>
              </a:rPr>
              <a:t>https://www.wikihow.com/Tie-a-Balloon</a:t>
            </a:r>
            <a:endParaRPr lang="en-GB" dirty="0"/>
          </a:p>
          <a:p>
            <a:endParaRPr lang="en-GB" dirty="0"/>
          </a:p>
        </p:txBody>
      </p:sp>
      <p:sp>
        <p:nvSpPr>
          <p:cNvPr id="4" name="Slide Number Placeholder 3"/>
          <p:cNvSpPr>
            <a:spLocks noGrp="1"/>
          </p:cNvSpPr>
          <p:nvPr>
            <p:ph type="sldNum" sz="quarter" idx="5"/>
          </p:nvPr>
        </p:nvSpPr>
        <p:spPr/>
        <p:txBody>
          <a:bodyPr/>
          <a:lstStyle/>
          <a:p>
            <a:fld id="{A8F5DBA7-5D48-44B8-93C2-9939B9D5E41A}" type="slidenum">
              <a:rPr lang="en-GB" smtClean="0"/>
              <a:t>2</a:t>
            </a:fld>
            <a:endParaRPr lang="en-GB"/>
          </a:p>
        </p:txBody>
      </p:sp>
    </p:spTree>
    <p:extLst>
      <p:ext uri="{BB962C8B-B14F-4D97-AF65-F5344CB8AC3E}">
        <p14:creationId xmlns:p14="http://schemas.microsoft.com/office/powerpoint/2010/main" val="209536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could be done in pairs with one learner holding the balloon and the other tapping it, and then swapping over afterwards.</a:t>
            </a:r>
          </a:p>
        </p:txBody>
      </p:sp>
      <p:sp>
        <p:nvSpPr>
          <p:cNvPr id="4" name="Slide Number Placeholder 3"/>
          <p:cNvSpPr>
            <a:spLocks noGrp="1"/>
          </p:cNvSpPr>
          <p:nvPr>
            <p:ph type="sldNum" sz="quarter" idx="5"/>
          </p:nvPr>
        </p:nvSpPr>
        <p:spPr/>
        <p:txBody>
          <a:bodyPr/>
          <a:lstStyle/>
          <a:p>
            <a:fld id="{A8F5DBA7-5D48-44B8-93C2-9939B9D5E41A}" type="slidenum">
              <a:rPr lang="en-GB" smtClean="0"/>
              <a:t>3</a:t>
            </a:fld>
            <a:endParaRPr lang="en-GB"/>
          </a:p>
        </p:txBody>
      </p:sp>
    </p:spTree>
    <p:extLst>
      <p:ext uri="{BB962C8B-B14F-4D97-AF65-F5344CB8AC3E}">
        <p14:creationId xmlns:p14="http://schemas.microsoft.com/office/powerpoint/2010/main" val="185558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learners what happens and why they think this is happening. Learners should hear the sound of the tapping loudly and clearly through the balloon. They should also feel the vibrations from the sound. </a:t>
            </a:r>
            <a:r>
              <a:rPr lang="en-GB"/>
              <a:t>Explain that </a:t>
            </a:r>
            <a:r>
              <a:rPr lang="en-GB" dirty="0"/>
              <a:t>when air is blown into the balloon it is pushed closely together as it is stuck within a small space. This allows the sound to travel better than if it was going through the air outside of the balloon. This is similar to how a speaker works! Learners could also try this with balloons of different sizes and explain the differences in what happens.</a:t>
            </a:r>
          </a:p>
        </p:txBody>
      </p:sp>
      <p:sp>
        <p:nvSpPr>
          <p:cNvPr id="4" name="Slide Number Placeholder 3"/>
          <p:cNvSpPr>
            <a:spLocks noGrp="1"/>
          </p:cNvSpPr>
          <p:nvPr>
            <p:ph type="sldNum" sz="quarter" idx="5"/>
          </p:nvPr>
        </p:nvSpPr>
        <p:spPr/>
        <p:txBody>
          <a:bodyPr/>
          <a:lstStyle/>
          <a:p>
            <a:fld id="{A8F5DBA7-5D48-44B8-93C2-9939B9D5E41A}" type="slidenum">
              <a:rPr lang="en-GB" smtClean="0"/>
              <a:t>4</a:t>
            </a:fld>
            <a:endParaRPr lang="en-GB"/>
          </a:p>
        </p:txBody>
      </p:sp>
    </p:spTree>
    <p:extLst>
      <p:ext uri="{BB962C8B-B14F-4D97-AF65-F5344CB8AC3E}">
        <p14:creationId xmlns:p14="http://schemas.microsoft.com/office/powerpoint/2010/main" val="1272579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077050-81DB-4CBD-BFB7-EA21DD03C5F9}"/>
              </a:ext>
            </a:extLst>
          </p:cNvPr>
          <p:cNvSpPr txBox="1"/>
          <p:nvPr/>
        </p:nvSpPr>
        <p:spPr>
          <a:xfrm>
            <a:off x="1007604" y="1149569"/>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Balloon Speakers</a:t>
            </a:r>
          </a:p>
        </p:txBody>
      </p:sp>
      <p:sp>
        <p:nvSpPr>
          <p:cNvPr id="3" name="TextBox 2">
            <a:extLst>
              <a:ext uri="{FF2B5EF4-FFF2-40B4-BE49-F238E27FC236}">
                <a16:creationId xmlns:a16="http://schemas.microsoft.com/office/drawing/2014/main" id="{239E8A0F-60F2-484B-81BC-BD2AAE0A6EC2}"/>
              </a:ext>
            </a:extLst>
          </p:cNvPr>
          <p:cNvSpPr txBox="1"/>
          <p:nvPr/>
        </p:nvSpPr>
        <p:spPr>
          <a:xfrm>
            <a:off x="1612463" y="5268060"/>
            <a:ext cx="5888335"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Using a balloon to amplify sound</a:t>
            </a:r>
          </a:p>
        </p:txBody>
      </p:sp>
      <p:pic>
        <p:nvPicPr>
          <p:cNvPr id="1026" name="Picture 2" descr="Balloon, Floating, Orange, Party, Celebrate">
            <a:extLst>
              <a:ext uri="{FF2B5EF4-FFF2-40B4-BE49-F238E27FC236}">
                <a16:creationId xmlns:a16="http://schemas.microsoft.com/office/drawing/2014/main" id="{3FFAB7C0-7855-47BB-867F-02B352902E5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0949"/>
          <a:stretch/>
        </p:blipFill>
        <p:spPr bwMode="auto">
          <a:xfrm>
            <a:off x="1612463" y="2349873"/>
            <a:ext cx="2530781" cy="25488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peaker, Sound, Loud, Loudspeaker, Loudness, Volume">
            <a:extLst>
              <a:ext uri="{FF2B5EF4-FFF2-40B4-BE49-F238E27FC236}">
                <a16:creationId xmlns:a16="http://schemas.microsoft.com/office/drawing/2014/main" id="{BA5ED4A9-E764-4939-8722-EC73AEA7B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244" y="2270370"/>
            <a:ext cx="3079898" cy="2548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82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D63FDB-478E-48C1-89D8-AE15BA110D28}"/>
              </a:ext>
            </a:extLst>
          </p:cNvPr>
          <p:cNvSpPr>
            <a:spLocks noGrp="1"/>
          </p:cNvSpPr>
          <p:nvPr>
            <p:ph type="title"/>
          </p:nvPr>
        </p:nvSpPr>
        <p:spPr>
          <a:xfrm>
            <a:off x="628650" y="1036949"/>
            <a:ext cx="7886700" cy="1030812"/>
          </a:xfrm>
        </p:spPr>
        <p:txBody>
          <a:bodyPr/>
          <a:lstStyle/>
          <a:p>
            <a:r>
              <a:rPr lang="en-GB" b="1" dirty="0"/>
              <a:t>Blowing up the balloon </a:t>
            </a:r>
          </a:p>
        </p:txBody>
      </p:sp>
      <p:sp>
        <p:nvSpPr>
          <p:cNvPr id="7" name="Content Placeholder 2">
            <a:extLst>
              <a:ext uri="{FF2B5EF4-FFF2-40B4-BE49-F238E27FC236}">
                <a16:creationId xmlns:a16="http://schemas.microsoft.com/office/drawing/2014/main" id="{E0EDA55C-ABD4-4909-B803-251F5C8BE454}"/>
              </a:ext>
            </a:extLst>
          </p:cNvPr>
          <p:cNvSpPr>
            <a:spLocks noGrp="1"/>
          </p:cNvSpPr>
          <p:nvPr>
            <p:ph idx="1"/>
          </p:nvPr>
        </p:nvSpPr>
        <p:spPr>
          <a:xfrm>
            <a:off x="628650" y="2067761"/>
            <a:ext cx="4197350" cy="3512907"/>
          </a:xfrm>
        </p:spPr>
        <p:txBody>
          <a:bodyPr>
            <a:noAutofit/>
          </a:bodyPr>
          <a:lstStyle/>
          <a:p>
            <a:r>
              <a:rPr lang="en-GB" sz="3200" b="1" dirty="0"/>
              <a:t>Blow up </a:t>
            </a:r>
            <a:r>
              <a:rPr lang="en-GB" sz="3200" dirty="0"/>
              <a:t>your balloon until it is </a:t>
            </a:r>
            <a:r>
              <a:rPr lang="en-GB" sz="3200" b="1" dirty="0"/>
              <a:t>full of air.</a:t>
            </a:r>
          </a:p>
          <a:p>
            <a:r>
              <a:rPr lang="en-GB" sz="3200" b="1" dirty="0"/>
              <a:t>Tie the end </a:t>
            </a:r>
            <a:r>
              <a:rPr lang="en-GB" sz="3200" dirty="0"/>
              <a:t>of the balloon or </a:t>
            </a:r>
            <a:r>
              <a:rPr lang="en-GB" sz="3200" b="1" dirty="0"/>
              <a:t>hold </a:t>
            </a:r>
            <a:r>
              <a:rPr lang="en-GB" sz="3200" dirty="0"/>
              <a:t>it so that the air </a:t>
            </a:r>
            <a:r>
              <a:rPr lang="en-GB" sz="3200" b="1" dirty="0"/>
              <a:t>does not escape.</a:t>
            </a:r>
          </a:p>
        </p:txBody>
      </p:sp>
      <p:pic>
        <p:nvPicPr>
          <p:cNvPr id="8" name="Picture 2" descr="Balloon, Floating, Orange, Party, Celebrate">
            <a:extLst>
              <a:ext uri="{FF2B5EF4-FFF2-40B4-BE49-F238E27FC236}">
                <a16:creationId xmlns:a16="http://schemas.microsoft.com/office/drawing/2014/main" id="{F4A285A9-6D83-478F-BD11-9F3EF7D467A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49"/>
          <a:stretch/>
        </p:blipFill>
        <p:spPr bwMode="auto">
          <a:xfrm>
            <a:off x="5408635" y="2210001"/>
            <a:ext cx="2768918" cy="278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69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D63FDB-478E-48C1-89D8-AE15BA110D28}"/>
              </a:ext>
            </a:extLst>
          </p:cNvPr>
          <p:cNvSpPr>
            <a:spLocks noGrp="1"/>
          </p:cNvSpPr>
          <p:nvPr>
            <p:ph type="title"/>
          </p:nvPr>
        </p:nvSpPr>
        <p:spPr>
          <a:xfrm>
            <a:off x="628650" y="1036949"/>
            <a:ext cx="7886700" cy="1030812"/>
          </a:xfrm>
        </p:spPr>
        <p:txBody>
          <a:bodyPr>
            <a:normAutofit/>
          </a:bodyPr>
          <a:lstStyle/>
          <a:p>
            <a:r>
              <a:rPr lang="en-GB" b="1" dirty="0"/>
              <a:t>Turning the balloon into a speaker</a:t>
            </a:r>
          </a:p>
        </p:txBody>
      </p:sp>
      <p:sp>
        <p:nvSpPr>
          <p:cNvPr id="7" name="Content Placeholder 2">
            <a:extLst>
              <a:ext uri="{FF2B5EF4-FFF2-40B4-BE49-F238E27FC236}">
                <a16:creationId xmlns:a16="http://schemas.microsoft.com/office/drawing/2014/main" id="{E0EDA55C-ABD4-4909-B803-251F5C8BE454}"/>
              </a:ext>
            </a:extLst>
          </p:cNvPr>
          <p:cNvSpPr>
            <a:spLocks noGrp="1"/>
          </p:cNvSpPr>
          <p:nvPr>
            <p:ph idx="1"/>
          </p:nvPr>
        </p:nvSpPr>
        <p:spPr>
          <a:xfrm>
            <a:off x="628650" y="2067761"/>
            <a:ext cx="3408371" cy="3512907"/>
          </a:xfrm>
        </p:spPr>
        <p:txBody>
          <a:bodyPr>
            <a:noAutofit/>
          </a:bodyPr>
          <a:lstStyle/>
          <a:p>
            <a:r>
              <a:rPr lang="en-GB" sz="3200" b="1" dirty="0"/>
              <a:t>Hold one side </a:t>
            </a:r>
            <a:r>
              <a:rPr lang="en-GB" sz="3200" dirty="0"/>
              <a:t>of the balloon up to your </a:t>
            </a:r>
            <a:r>
              <a:rPr lang="en-GB" sz="3200" b="1" dirty="0"/>
              <a:t>ear.</a:t>
            </a:r>
          </a:p>
          <a:p>
            <a:r>
              <a:rPr lang="en-GB" sz="3200" dirty="0"/>
              <a:t>Use your </a:t>
            </a:r>
            <a:r>
              <a:rPr lang="en-GB" sz="3200" b="1" dirty="0"/>
              <a:t>finger</a:t>
            </a:r>
            <a:r>
              <a:rPr lang="en-GB" sz="3200" dirty="0"/>
              <a:t> to </a:t>
            </a:r>
            <a:r>
              <a:rPr lang="en-GB" sz="3200" b="1" dirty="0"/>
              <a:t>lightly tap </a:t>
            </a:r>
            <a:r>
              <a:rPr lang="en-GB" sz="3200" dirty="0"/>
              <a:t>the </a:t>
            </a:r>
            <a:r>
              <a:rPr lang="en-GB" sz="3200" b="1" dirty="0"/>
              <a:t>other side </a:t>
            </a:r>
            <a:r>
              <a:rPr lang="en-GB" sz="3200" dirty="0"/>
              <a:t>of the balloon.</a:t>
            </a:r>
          </a:p>
        </p:txBody>
      </p:sp>
      <p:pic>
        <p:nvPicPr>
          <p:cNvPr id="8" name="Picture 2" descr="Balloon, Floating, Orange, Party, Celebrate">
            <a:extLst>
              <a:ext uri="{FF2B5EF4-FFF2-40B4-BE49-F238E27FC236}">
                <a16:creationId xmlns:a16="http://schemas.microsoft.com/office/drawing/2014/main" id="{F4A285A9-6D83-478F-BD11-9F3EF7D467A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49"/>
          <a:stretch/>
        </p:blipFill>
        <p:spPr bwMode="auto">
          <a:xfrm>
            <a:off x="5359371" y="2752488"/>
            <a:ext cx="2304876" cy="23213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064C8CA-6C2A-4D80-BE91-A5E1A3797235}"/>
              </a:ext>
            </a:extLst>
          </p:cNvPr>
          <p:cNvSpPr txBox="1"/>
          <p:nvPr/>
        </p:nvSpPr>
        <p:spPr>
          <a:xfrm>
            <a:off x="7187174" y="2589205"/>
            <a:ext cx="1723088" cy="830997"/>
          </a:xfrm>
          <a:prstGeom prst="rect">
            <a:avLst/>
          </a:prstGeom>
          <a:noFill/>
        </p:spPr>
        <p:txBody>
          <a:bodyPr wrap="square" rtlCol="0">
            <a:spAutoFit/>
          </a:bodyPr>
          <a:lstStyle/>
          <a:p>
            <a:pPr algn="ctr"/>
            <a:r>
              <a:rPr lang="en-GB" sz="2400" b="1" dirty="0"/>
              <a:t>Lightly tap other side</a:t>
            </a:r>
          </a:p>
        </p:txBody>
      </p:sp>
      <p:cxnSp>
        <p:nvCxnSpPr>
          <p:cNvPr id="9" name="Straight Arrow Connector 8">
            <a:extLst>
              <a:ext uri="{FF2B5EF4-FFF2-40B4-BE49-F238E27FC236}">
                <a16:creationId xmlns:a16="http://schemas.microsoft.com/office/drawing/2014/main" id="{6E39C688-7505-4BE0-B244-30D5475670B4}"/>
              </a:ext>
            </a:extLst>
          </p:cNvPr>
          <p:cNvCxnSpPr>
            <a:cxnSpLocks/>
          </p:cNvCxnSpPr>
          <p:nvPr/>
        </p:nvCxnSpPr>
        <p:spPr>
          <a:xfrm flipH="1">
            <a:off x="7391119" y="3405578"/>
            <a:ext cx="657599" cy="3890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EC8DDFA-76FD-46F2-B658-5A78D3EE8A53}"/>
              </a:ext>
            </a:extLst>
          </p:cNvPr>
          <p:cNvSpPr txBox="1"/>
          <p:nvPr/>
        </p:nvSpPr>
        <p:spPr>
          <a:xfrm>
            <a:off x="4113356" y="2574581"/>
            <a:ext cx="1723088" cy="830997"/>
          </a:xfrm>
          <a:prstGeom prst="rect">
            <a:avLst/>
          </a:prstGeom>
          <a:noFill/>
        </p:spPr>
        <p:txBody>
          <a:bodyPr wrap="square" rtlCol="0">
            <a:spAutoFit/>
          </a:bodyPr>
          <a:lstStyle/>
          <a:p>
            <a:pPr algn="ctr"/>
            <a:r>
              <a:rPr lang="en-GB" sz="2400" b="1" dirty="0"/>
              <a:t>Hold one side to ear</a:t>
            </a:r>
          </a:p>
        </p:txBody>
      </p:sp>
      <p:cxnSp>
        <p:nvCxnSpPr>
          <p:cNvPr id="12" name="Straight Arrow Connector 11">
            <a:extLst>
              <a:ext uri="{FF2B5EF4-FFF2-40B4-BE49-F238E27FC236}">
                <a16:creationId xmlns:a16="http://schemas.microsoft.com/office/drawing/2014/main" id="{709B293B-841C-47DD-AD4F-AAB93E49D53A}"/>
              </a:ext>
            </a:extLst>
          </p:cNvPr>
          <p:cNvCxnSpPr>
            <a:cxnSpLocks/>
          </p:cNvCxnSpPr>
          <p:nvPr/>
        </p:nvCxnSpPr>
        <p:spPr>
          <a:xfrm>
            <a:off x="4974900" y="3372357"/>
            <a:ext cx="657599" cy="4222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1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D63FDB-478E-48C1-89D8-AE15BA110D28}"/>
              </a:ext>
            </a:extLst>
          </p:cNvPr>
          <p:cNvSpPr>
            <a:spLocks noGrp="1"/>
          </p:cNvSpPr>
          <p:nvPr>
            <p:ph type="title"/>
          </p:nvPr>
        </p:nvSpPr>
        <p:spPr>
          <a:xfrm>
            <a:off x="628650" y="1036949"/>
            <a:ext cx="7886700" cy="1030812"/>
          </a:xfrm>
        </p:spPr>
        <p:txBody>
          <a:bodyPr>
            <a:normAutofit/>
          </a:bodyPr>
          <a:lstStyle/>
          <a:p>
            <a:r>
              <a:rPr lang="en-GB" b="1" dirty="0"/>
              <a:t>Testing the balloon speaker</a:t>
            </a:r>
          </a:p>
        </p:txBody>
      </p:sp>
      <p:sp>
        <p:nvSpPr>
          <p:cNvPr id="7" name="Content Placeholder 2">
            <a:extLst>
              <a:ext uri="{FF2B5EF4-FFF2-40B4-BE49-F238E27FC236}">
                <a16:creationId xmlns:a16="http://schemas.microsoft.com/office/drawing/2014/main" id="{E0EDA55C-ABD4-4909-B803-251F5C8BE454}"/>
              </a:ext>
            </a:extLst>
          </p:cNvPr>
          <p:cNvSpPr>
            <a:spLocks noGrp="1"/>
          </p:cNvSpPr>
          <p:nvPr>
            <p:ph idx="1"/>
          </p:nvPr>
        </p:nvSpPr>
        <p:spPr>
          <a:xfrm>
            <a:off x="628649" y="2067761"/>
            <a:ext cx="3484707" cy="3512907"/>
          </a:xfrm>
        </p:spPr>
        <p:txBody>
          <a:bodyPr>
            <a:noAutofit/>
          </a:bodyPr>
          <a:lstStyle/>
          <a:p>
            <a:r>
              <a:rPr lang="en-GB" sz="3200" b="1" dirty="0"/>
              <a:t>What happens </a:t>
            </a:r>
            <a:r>
              <a:rPr lang="en-GB" sz="3200" dirty="0"/>
              <a:t>when you tap the balloon?</a:t>
            </a:r>
          </a:p>
          <a:p>
            <a:r>
              <a:rPr lang="en-GB" sz="3200" dirty="0"/>
              <a:t>What can you </a:t>
            </a:r>
            <a:r>
              <a:rPr lang="en-GB" sz="3200" b="1" dirty="0"/>
              <a:t>hear</a:t>
            </a:r>
            <a:r>
              <a:rPr lang="en-GB" sz="3200" dirty="0"/>
              <a:t> and </a:t>
            </a:r>
            <a:r>
              <a:rPr lang="en-GB" sz="3200" b="1" dirty="0"/>
              <a:t>feel?</a:t>
            </a:r>
          </a:p>
          <a:p>
            <a:r>
              <a:rPr lang="en-GB" sz="3200" b="1" dirty="0"/>
              <a:t>Why </a:t>
            </a:r>
            <a:r>
              <a:rPr lang="en-GB" sz="3200" dirty="0"/>
              <a:t>do you think this is happening?</a:t>
            </a:r>
          </a:p>
        </p:txBody>
      </p:sp>
      <p:pic>
        <p:nvPicPr>
          <p:cNvPr id="10" name="Picture 2" descr="Balloon, Floating, Orange, Party, Celebrate">
            <a:extLst>
              <a:ext uri="{FF2B5EF4-FFF2-40B4-BE49-F238E27FC236}">
                <a16:creationId xmlns:a16="http://schemas.microsoft.com/office/drawing/2014/main" id="{1017A7C2-5D55-4FE5-BB5F-DBC1D9C022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49"/>
          <a:stretch/>
        </p:blipFill>
        <p:spPr bwMode="auto">
          <a:xfrm>
            <a:off x="5359371" y="2752488"/>
            <a:ext cx="2304876" cy="232136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23AC5748-6BF2-461D-BF97-2D33A58016A9}"/>
              </a:ext>
            </a:extLst>
          </p:cNvPr>
          <p:cNvSpPr txBox="1"/>
          <p:nvPr/>
        </p:nvSpPr>
        <p:spPr>
          <a:xfrm>
            <a:off x="7187174" y="2589205"/>
            <a:ext cx="1723088" cy="830997"/>
          </a:xfrm>
          <a:prstGeom prst="rect">
            <a:avLst/>
          </a:prstGeom>
          <a:noFill/>
        </p:spPr>
        <p:txBody>
          <a:bodyPr wrap="square" rtlCol="0">
            <a:spAutoFit/>
          </a:bodyPr>
          <a:lstStyle/>
          <a:p>
            <a:pPr algn="ctr"/>
            <a:r>
              <a:rPr lang="en-GB" sz="2400" b="1" dirty="0"/>
              <a:t>Lightly tap other side</a:t>
            </a:r>
          </a:p>
        </p:txBody>
      </p:sp>
      <p:cxnSp>
        <p:nvCxnSpPr>
          <p:cNvPr id="14" name="Straight Arrow Connector 13">
            <a:extLst>
              <a:ext uri="{FF2B5EF4-FFF2-40B4-BE49-F238E27FC236}">
                <a16:creationId xmlns:a16="http://schemas.microsoft.com/office/drawing/2014/main" id="{F8A04EB9-446A-4F1E-B2CC-20921E6B05FC}"/>
              </a:ext>
            </a:extLst>
          </p:cNvPr>
          <p:cNvCxnSpPr>
            <a:cxnSpLocks/>
          </p:cNvCxnSpPr>
          <p:nvPr/>
        </p:nvCxnSpPr>
        <p:spPr>
          <a:xfrm flipH="1">
            <a:off x="7391119" y="3405578"/>
            <a:ext cx="657599" cy="3890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7CB02E2-8E8E-4FC1-87B7-091CCC2DF949}"/>
              </a:ext>
            </a:extLst>
          </p:cNvPr>
          <p:cNvSpPr txBox="1"/>
          <p:nvPr/>
        </p:nvSpPr>
        <p:spPr>
          <a:xfrm>
            <a:off x="4113356" y="2574581"/>
            <a:ext cx="1723088" cy="830997"/>
          </a:xfrm>
          <a:prstGeom prst="rect">
            <a:avLst/>
          </a:prstGeom>
          <a:noFill/>
        </p:spPr>
        <p:txBody>
          <a:bodyPr wrap="square" rtlCol="0">
            <a:spAutoFit/>
          </a:bodyPr>
          <a:lstStyle/>
          <a:p>
            <a:pPr algn="ctr"/>
            <a:r>
              <a:rPr lang="en-GB" sz="2400" b="1" dirty="0"/>
              <a:t>Hold one side to ear</a:t>
            </a:r>
          </a:p>
        </p:txBody>
      </p:sp>
      <p:cxnSp>
        <p:nvCxnSpPr>
          <p:cNvPr id="16" name="Straight Arrow Connector 15">
            <a:extLst>
              <a:ext uri="{FF2B5EF4-FFF2-40B4-BE49-F238E27FC236}">
                <a16:creationId xmlns:a16="http://schemas.microsoft.com/office/drawing/2014/main" id="{CE95285B-5399-4FC0-A969-0FD37F46DD27}"/>
              </a:ext>
            </a:extLst>
          </p:cNvPr>
          <p:cNvCxnSpPr>
            <a:cxnSpLocks/>
          </p:cNvCxnSpPr>
          <p:nvPr/>
        </p:nvCxnSpPr>
        <p:spPr>
          <a:xfrm>
            <a:off x="4974900" y="3372357"/>
            <a:ext cx="657599" cy="4222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3849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721</TotalTime>
  <Words>332</Words>
  <Application>Microsoft Office PowerPoint</Application>
  <PresentationFormat>On-screen Show (4:3)</PresentationFormat>
  <Paragraphs>22</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Blowing up the balloon </vt:lpstr>
      <vt:lpstr>Turning the balloon into a speaker</vt:lpstr>
      <vt:lpstr>Testing the balloon speaker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Balloon speakers</dc:title>
  <dc:creator>Attainment in Education</dc:creator>
  <cp:lastModifiedBy>Paul Anderson</cp:lastModifiedBy>
  <cp:revision>30</cp:revision>
  <dcterms:created xsi:type="dcterms:W3CDTF">2017-06-28T15:11:57Z</dcterms:created>
  <dcterms:modified xsi:type="dcterms:W3CDTF">2019-12-19T20:28:02Z</dcterms:modified>
</cp:coreProperties>
</file>