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63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139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FB72AE-E1AF-4E9A-8FC3-55E8058B30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07D72-0984-4C69-8060-218E0397D5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E3BE8-EAC6-4CDD-AD49-2D69B3B82B6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F755C-5DDF-4827-8843-C4B4D02E9A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2B042-35D6-4CCA-B25B-94F224352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92723-6AE2-4DAB-A826-2ACC261F3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47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54FDF3-A899-4B7B-AEA9-DC8B88C6F9CD}"/>
              </a:ext>
            </a:extLst>
          </p:cNvPr>
          <p:cNvSpPr txBox="1"/>
          <p:nvPr/>
        </p:nvSpPr>
        <p:spPr>
          <a:xfrm>
            <a:off x="1978444" y="5062099"/>
            <a:ext cx="5187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directions to guide pupils through a table maze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79E8BB-7426-40FC-A251-F3B065DE287F}"/>
              </a:ext>
            </a:extLst>
          </p:cNvPr>
          <p:cNvSpPr txBox="1"/>
          <p:nvPr/>
        </p:nvSpPr>
        <p:spPr>
          <a:xfrm>
            <a:off x="1007604" y="1149569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Blindfold Maze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FE7D3-61C2-44BC-95BB-21889BB06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797" y="2148108"/>
            <a:ext cx="2030172" cy="27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FC95BB18-80EA-4F39-85F2-4040E01556EA}"/>
              </a:ext>
            </a:extLst>
          </p:cNvPr>
          <p:cNvSpPr txBox="1">
            <a:spLocks/>
          </p:cNvSpPr>
          <p:nvPr/>
        </p:nvSpPr>
        <p:spPr>
          <a:xfrm>
            <a:off x="69013" y="1209586"/>
            <a:ext cx="3761116" cy="886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1A6F4-F302-40D7-AE06-487633CBD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139" y="1820862"/>
            <a:ext cx="5633047" cy="399265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2549AD-CC1B-4027-B9C7-E27C278C278F}"/>
              </a:ext>
            </a:extLst>
          </p:cNvPr>
          <p:cNvSpPr txBox="1">
            <a:spLocks/>
          </p:cNvSpPr>
          <p:nvPr/>
        </p:nvSpPr>
        <p:spPr>
          <a:xfrm>
            <a:off x="8624" y="1073451"/>
            <a:ext cx="8842075" cy="998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What is a maze?</a:t>
            </a:r>
          </a:p>
        </p:txBody>
      </p:sp>
    </p:spTree>
    <p:extLst>
      <p:ext uri="{BB962C8B-B14F-4D97-AF65-F5344CB8AC3E}">
        <p14:creationId xmlns:p14="http://schemas.microsoft.com/office/powerpoint/2010/main" val="273182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8197025-5A31-430E-9AEB-6317716E205F}"/>
              </a:ext>
            </a:extLst>
          </p:cNvPr>
          <p:cNvSpPr txBox="1">
            <a:spLocks/>
          </p:cNvSpPr>
          <p:nvPr/>
        </p:nvSpPr>
        <p:spPr>
          <a:xfrm>
            <a:off x="146650" y="1940946"/>
            <a:ext cx="8497018" cy="35885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dirty="0"/>
              <a:t>Working in pairs;</a:t>
            </a:r>
          </a:p>
          <a:p>
            <a:pPr algn="l"/>
            <a:r>
              <a:rPr lang="en-GB" sz="28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One person will give instructions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One will be blindfolded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The blindfolded person will wait at the start of the maze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The other person will give them instructions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Try to complete the maze.</a:t>
            </a:r>
          </a:p>
          <a:p>
            <a:pPr algn="l"/>
            <a:endParaRPr lang="en-GB" sz="2800" dirty="0"/>
          </a:p>
          <a:p>
            <a:pPr algn="l"/>
            <a:endParaRPr lang="en-GB" sz="2800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99D92D45-E6B6-43AC-BB0D-C8C14EA4E11E}"/>
              </a:ext>
            </a:extLst>
          </p:cNvPr>
          <p:cNvSpPr txBox="1">
            <a:spLocks/>
          </p:cNvSpPr>
          <p:nvPr/>
        </p:nvSpPr>
        <p:spPr>
          <a:xfrm>
            <a:off x="8624" y="1073451"/>
            <a:ext cx="8842075" cy="72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Blindfold maze?</a:t>
            </a:r>
          </a:p>
        </p:txBody>
      </p:sp>
    </p:spTree>
    <p:extLst>
      <p:ext uri="{BB962C8B-B14F-4D97-AF65-F5344CB8AC3E}">
        <p14:creationId xmlns:p14="http://schemas.microsoft.com/office/powerpoint/2010/main" val="69525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C453956-EDCC-4430-B177-2651996E9022}"/>
              </a:ext>
            </a:extLst>
          </p:cNvPr>
          <p:cNvSpPr txBox="1">
            <a:spLocks/>
          </p:cNvSpPr>
          <p:nvPr/>
        </p:nvSpPr>
        <p:spPr>
          <a:xfrm>
            <a:off x="8624" y="1073452"/>
            <a:ext cx="8842075" cy="867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Instruction Bank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6F9D6-8036-4105-A8F4-EC65F89ADEA1}"/>
              </a:ext>
            </a:extLst>
          </p:cNvPr>
          <p:cNvSpPr txBox="1"/>
          <p:nvPr/>
        </p:nvSpPr>
        <p:spPr>
          <a:xfrm>
            <a:off x="2393833" y="2260122"/>
            <a:ext cx="47488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TURN RIGHT</a:t>
            </a:r>
          </a:p>
          <a:p>
            <a:r>
              <a:rPr lang="en-GB" sz="3600" b="1" dirty="0"/>
              <a:t>TURN LEFT</a:t>
            </a:r>
          </a:p>
          <a:p>
            <a:r>
              <a:rPr lang="en-GB" sz="3600" b="1" dirty="0"/>
              <a:t>WALK FORWARD</a:t>
            </a:r>
          </a:p>
          <a:p>
            <a:r>
              <a:rPr lang="en-GB" sz="3600" b="1" dirty="0"/>
              <a:t>TAKE _</a:t>
            </a:r>
            <a:r>
              <a:rPr lang="en-GB" sz="3600" b="1" u="sng" dirty="0"/>
              <a:t>?</a:t>
            </a:r>
            <a:r>
              <a:rPr lang="en-GB" sz="3600" b="1" dirty="0"/>
              <a:t>_ STEPS</a:t>
            </a:r>
          </a:p>
          <a:p>
            <a:r>
              <a:rPr lang="en-GB" sz="3600" b="1" dirty="0"/>
              <a:t>WALK BACKWARDS</a:t>
            </a:r>
          </a:p>
          <a:p>
            <a:r>
              <a:rPr lang="en-GB" sz="3600" b="1" dirty="0"/>
              <a:t>STOP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4865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0B23980-81BD-42AF-9301-A082ABC11765}"/>
              </a:ext>
            </a:extLst>
          </p:cNvPr>
          <p:cNvSpPr txBox="1">
            <a:spLocks/>
          </p:cNvSpPr>
          <p:nvPr/>
        </p:nvSpPr>
        <p:spPr>
          <a:xfrm>
            <a:off x="150962" y="1416619"/>
            <a:ext cx="8842075" cy="343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Using Fractions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B67A862-11EB-4C41-984F-EBDC7553492F}"/>
              </a:ext>
            </a:extLst>
          </p:cNvPr>
          <p:cNvSpPr txBox="1">
            <a:spLocks/>
          </p:cNvSpPr>
          <p:nvPr/>
        </p:nvSpPr>
        <p:spPr>
          <a:xfrm>
            <a:off x="150962" y="1485630"/>
            <a:ext cx="8373103" cy="395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Use quarter turns, half turns and three-quarter turns.</a:t>
            </a:r>
          </a:p>
          <a:p>
            <a:pPr algn="l"/>
            <a:r>
              <a:rPr lang="en-GB" sz="3200" dirty="0"/>
              <a:t>Use clockwise and anti-clockwise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8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B746EB29-83EF-4FD9-82A7-68C452A52567}"/>
              </a:ext>
            </a:extLst>
          </p:cNvPr>
          <p:cNvSpPr txBox="1">
            <a:spLocks/>
          </p:cNvSpPr>
          <p:nvPr/>
        </p:nvSpPr>
        <p:spPr>
          <a:xfrm>
            <a:off x="0" y="1224951"/>
            <a:ext cx="9721971" cy="395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pPr algn="l"/>
            <a:r>
              <a:rPr lang="en-GB" sz="2800" dirty="0"/>
              <a:t>Use angles for turns as follows:</a:t>
            </a:r>
          </a:p>
          <a:p>
            <a:pPr algn="l"/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90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180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360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0D3EC8-31D2-485C-8A4D-B1412E231CDB}"/>
              </a:ext>
            </a:extLst>
          </p:cNvPr>
          <p:cNvSpPr/>
          <p:nvPr/>
        </p:nvSpPr>
        <p:spPr>
          <a:xfrm>
            <a:off x="0" y="1364861"/>
            <a:ext cx="8203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Using Angles</a:t>
            </a:r>
          </a:p>
        </p:txBody>
      </p:sp>
    </p:spTree>
    <p:extLst>
      <p:ext uri="{BB962C8B-B14F-4D97-AF65-F5344CB8AC3E}">
        <p14:creationId xmlns:p14="http://schemas.microsoft.com/office/powerpoint/2010/main" val="88680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126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Anderson</cp:lastModifiedBy>
  <cp:revision>9</cp:revision>
  <dcterms:created xsi:type="dcterms:W3CDTF">2017-06-28T15:11:57Z</dcterms:created>
  <dcterms:modified xsi:type="dcterms:W3CDTF">2020-01-27T00:50:08Z</dcterms:modified>
</cp:coreProperties>
</file>