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53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7BDEF-8670-47C0-912D-40B1DFDE1806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Material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499B9-C59A-4CA5-97AE-AC6A42E58616}"/>
              </a:ext>
            </a:extLst>
          </p:cNvPr>
          <p:cNvSpPr txBox="1"/>
          <p:nvPr/>
        </p:nvSpPr>
        <p:spPr>
          <a:xfrm>
            <a:off x="1331255" y="5103075"/>
            <a:ext cx="648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Matching materials to products</a:t>
            </a:r>
          </a:p>
        </p:txBody>
      </p:sp>
      <p:pic>
        <p:nvPicPr>
          <p:cNvPr id="4" name="Picture 3" descr="A picture containing indoor, bunch, line, different&#10;&#10;Description automatically generated">
            <a:extLst>
              <a:ext uri="{FF2B5EF4-FFF2-40B4-BE49-F238E27FC236}">
                <a16:creationId xmlns:a16="http://schemas.microsoft.com/office/drawing/2014/main" id="{3A6403ED-7D7F-421A-A981-39D3CC35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00" y="2108311"/>
            <a:ext cx="3968268" cy="26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lue, yellow, shirt&#10;&#10;Description automatically generated">
            <a:extLst>
              <a:ext uri="{FF2B5EF4-FFF2-40B4-BE49-F238E27FC236}">
                <a16:creationId xmlns:a16="http://schemas.microsoft.com/office/drawing/2014/main" id="{93672D2B-E6AE-40FC-87BD-B92A0EE5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07" y="1766768"/>
            <a:ext cx="3307272" cy="3307272"/>
          </a:xfrm>
          <a:prstGeom prst="rect">
            <a:avLst/>
          </a:prstGeom>
        </p:spPr>
      </p:pic>
      <p:pic>
        <p:nvPicPr>
          <p:cNvPr id="3" name="Picture 2" descr="A picture containing grass, bag, green, laying&#10;&#10;Description automatically generated">
            <a:extLst>
              <a:ext uri="{FF2B5EF4-FFF2-40B4-BE49-F238E27FC236}">
                <a16:creationId xmlns:a16="http://schemas.microsoft.com/office/drawing/2014/main" id="{57B713D7-B715-488A-B505-52054440C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00" t="6511" r="39254"/>
          <a:stretch/>
        </p:blipFill>
        <p:spPr>
          <a:xfrm>
            <a:off x="729809" y="1704284"/>
            <a:ext cx="2079939" cy="320183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E0C66-8AE6-472F-B354-DFCC848AD262}"/>
              </a:ext>
            </a:extLst>
          </p:cNvPr>
          <p:cNvSpPr txBox="1">
            <a:spLocks/>
          </p:cNvSpPr>
          <p:nvPr/>
        </p:nvSpPr>
        <p:spPr>
          <a:xfrm>
            <a:off x="389895" y="5372330"/>
            <a:ext cx="8685118" cy="49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rgbClr val="FF0000"/>
                </a:solidFill>
              </a:rPr>
              <a:t>Which bag is best for carrying heavy shopping?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F1CA0-E400-4C9C-84A5-AF67BE7BE64E}"/>
              </a:ext>
            </a:extLst>
          </p:cNvPr>
          <p:cNvSpPr txBox="1"/>
          <p:nvPr/>
        </p:nvSpPr>
        <p:spPr>
          <a:xfrm rot="19978429">
            <a:off x="366245" y="4505549"/>
            <a:ext cx="89146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74917-A950-458F-9058-430B84DA7B23}"/>
              </a:ext>
            </a:extLst>
          </p:cNvPr>
          <p:cNvSpPr txBox="1"/>
          <p:nvPr/>
        </p:nvSpPr>
        <p:spPr>
          <a:xfrm rot="20238243">
            <a:off x="195355" y="2347815"/>
            <a:ext cx="1003480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8DCC0-33D0-40CD-AE47-9C3B99488335}"/>
              </a:ext>
            </a:extLst>
          </p:cNvPr>
          <p:cNvSpPr txBox="1"/>
          <p:nvPr/>
        </p:nvSpPr>
        <p:spPr>
          <a:xfrm rot="20238243">
            <a:off x="2208471" y="4474295"/>
            <a:ext cx="93166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83638-782A-4AEC-9754-D313288E1487}"/>
              </a:ext>
            </a:extLst>
          </p:cNvPr>
          <p:cNvSpPr txBox="1"/>
          <p:nvPr/>
        </p:nvSpPr>
        <p:spPr>
          <a:xfrm>
            <a:off x="952301" y="1105018"/>
            <a:ext cx="1732334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Plastic Bag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C635F-0CC4-4683-8916-92CCEF2CF02F}"/>
              </a:ext>
            </a:extLst>
          </p:cNvPr>
          <p:cNvSpPr txBox="1"/>
          <p:nvPr/>
        </p:nvSpPr>
        <p:spPr>
          <a:xfrm rot="20238243">
            <a:off x="5167884" y="2860829"/>
            <a:ext cx="11358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Strong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94EAD-7970-4FEB-B89E-77412CC17ED7}"/>
              </a:ext>
            </a:extLst>
          </p:cNvPr>
          <p:cNvSpPr txBox="1"/>
          <p:nvPr/>
        </p:nvSpPr>
        <p:spPr>
          <a:xfrm rot="20127965">
            <a:off x="7190638" y="4053206"/>
            <a:ext cx="1555234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Not Clear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ABA98-AEC6-4A16-AE64-3CB600DE7EB3}"/>
              </a:ext>
            </a:extLst>
          </p:cNvPr>
          <p:cNvSpPr txBox="1"/>
          <p:nvPr/>
        </p:nvSpPr>
        <p:spPr>
          <a:xfrm rot="20127965">
            <a:off x="5255458" y="4302085"/>
            <a:ext cx="891462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CF91B-CDE8-4023-BFE3-57ABCC77FC83}"/>
              </a:ext>
            </a:extLst>
          </p:cNvPr>
          <p:cNvSpPr txBox="1"/>
          <p:nvPr/>
        </p:nvSpPr>
        <p:spPr>
          <a:xfrm>
            <a:off x="6027250" y="1106618"/>
            <a:ext cx="1670650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Fabric bag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7C804-4F78-4954-ABD4-53D0D5E6FAC4}"/>
              </a:ext>
            </a:extLst>
          </p:cNvPr>
          <p:cNvSpPr txBox="1"/>
          <p:nvPr/>
        </p:nvSpPr>
        <p:spPr>
          <a:xfrm rot="20127965">
            <a:off x="2413494" y="1912869"/>
            <a:ext cx="1484715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Stretchy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139B0-2623-4EDE-AF10-01BF685B5C20}"/>
              </a:ext>
            </a:extLst>
          </p:cNvPr>
          <p:cNvSpPr txBox="1"/>
          <p:nvPr/>
        </p:nvSpPr>
        <p:spPr>
          <a:xfrm rot="20127965">
            <a:off x="7049428" y="2649573"/>
            <a:ext cx="2007582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Not Stretchy</a:t>
            </a:r>
          </a:p>
        </p:txBody>
      </p:sp>
    </p:spTree>
    <p:extLst>
      <p:ext uri="{BB962C8B-B14F-4D97-AF65-F5344CB8AC3E}">
        <p14:creationId xmlns:p14="http://schemas.microsoft.com/office/powerpoint/2010/main" val="9811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1A7FE750-697D-4C39-B2DD-E3326232E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14" t="70270" r="28767" b="-1"/>
          <a:stretch/>
        </p:blipFill>
        <p:spPr>
          <a:xfrm>
            <a:off x="5641985" y="2293103"/>
            <a:ext cx="3018160" cy="1973075"/>
          </a:xfrm>
          <a:prstGeom prst="rect">
            <a:avLst/>
          </a:prstGeom>
        </p:spPr>
      </p:pic>
      <p:pic>
        <p:nvPicPr>
          <p:cNvPr id="3" name="Picture 2" descr="A picture containing indoor, person, food, table&#10;&#10;Description automatically generated">
            <a:extLst>
              <a:ext uri="{FF2B5EF4-FFF2-40B4-BE49-F238E27FC236}">
                <a16:creationId xmlns:a16="http://schemas.microsoft.com/office/drawing/2014/main" id="{133C4ECF-98C4-48DE-9A9B-F7628EB57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83" t="23566" r="27182" b="18752"/>
          <a:stretch/>
        </p:blipFill>
        <p:spPr>
          <a:xfrm>
            <a:off x="870959" y="2194345"/>
            <a:ext cx="3264440" cy="246931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B68B38D-E1A2-49F9-A27A-DBA136A08B77}"/>
              </a:ext>
            </a:extLst>
          </p:cNvPr>
          <p:cNvSpPr txBox="1">
            <a:spLocks/>
          </p:cNvSpPr>
          <p:nvPr/>
        </p:nvSpPr>
        <p:spPr>
          <a:xfrm>
            <a:off x="112734" y="5446570"/>
            <a:ext cx="8880953" cy="49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FF0000"/>
                </a:solidFill>
              </a:rPr>
              <a:t>Which bowl would be best for a baby?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CBBD7-772A-4791-8C39-EAC9E453DC6A}"/>
              </a:ext>
            </a:extLst>
          </p:cNvPr>
          <p:cNvSpPr txBox="1"/>
          <p:nvPr/>
        </p:nvSpPr>
        <p:spPr>
          <a:xfrm rot="19978429">
            <a:off x="3547633" y="1974866"/>
            <a:ext cx="107850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Heavy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7A8A8-2311-4AA5-8812-A77A1192F9C8}"/>
              </a:ext>
            </a:extLst>
          </p:cNvPr>
          <p:cNvSpPr txBox="1"/>
          <p:nvPr/>
        </p:nvSpPr>
        <p:spPr>
          <a:xfrm rot="20176527">
            <a:off x="147806" y="3259368"/>
            <a:ext cx="88985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1FF46-F56F-4DF2-80F1-A909D9B81E9E}"/>
              </a:ext>
            </a:extLst>
          </p:cNvPr>
          <p:cNvSpPr txBox="1"/>
          <p:nvPr/>
        </p:nvSpPr>
        <p:spPr>
          <a:xfrm rot="20238243">
            <a:off x="303015" y="2078922"/>
            <a:ext cx="11358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Strong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227B-FA08-47ED-84E0-A0C9A5F24B8D}"/>
              </a:ext>
            </a:extLst>
          </p:cNvPr>
          <p:cNvSpPr txBox="1"/>
          <p:nvPr/>
        </p:nvSpPr>
        <p:spPr>
          <a:xfrm rot="20238243">
            <a:off x="563160" y="4400415"/>
            <a:ext cx="93166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Clear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2C71F-1123-4C78-ABBA-5DAB63BCC10F}"/>
              </a:ext>
            </a:extLst>
          </p:cNvPr>
          <p:cNvSpPr txBox="1"/>
          <p:nvPr/>
        </p:nvSpPr>
        <p:spPr>
          <a:xfrm>
            <a:off x="1620266" y="1251404"/>
            <a:ext cx="1742978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Glass bowl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8FF3A-8EEA-493F-BD3D-403935B9D730}"/>
              </a:ext>
            </a:extLst>
          </p:cNvPr>
          <p:cNvSpPr txBox="1"/>
          <p:nvPr/>
        </p:nvSpPr>
        <p:spPr>
          <a:xfrm rot="20127965">
            <a:off x="2455702" y="4055152"/>
            <a:ext cx="2093833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Breaks when dropped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E54C1-F374-4769-9EA5-2CE0FC8754D1}"/>
              </a:ext>
            </a:extLst>
          </p:cNvPr>
          <p:cNvSpPr txBox="1"/>
          <p:nvPr/>
        </p:nvSpPr>
        <p:spPr>
          <a:xfrm rot="20238243">
            <a:off x="5114080" y="2017255"/>
            <a:ext cx="11358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Strong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DC198-54E3-444A-A3CB-FBE3317925A4}"/>
              </a:ext>
            </a:extLst>
          </p:cNvPr>
          <p:cNvSpPr txBox="1"/>
          <p:nvPr/>
        </p:nvSpPr>
        <p:spPr>
          <a:xfrm rot="20176527">
            <a:off x="4842413" y="3281227"/>
            <a:ext cx="88985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D3F51-2AC7-4FDB-99A0-2696E92E49CB}"/>
              </a:ext>
            </a:extLst>
          </p:cNvPr>
          <p:cNvSpPr txBox="1"/>
          <p:nvPr/>
        </p:nvSpPr>
        <p:spPr>
          <a:xfrm rot="20127965">
            <a:off x="6542963" y="4055152"/>
            <a:ext cx="2661423" cy="9541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Doesn’t break when dropped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13252-4C96-4C5F-BF86-5B98C1B8D113}"/>
              </a:ext>
            </a:extLst>
          </p:cNvPr>
          <p:cNvSpPr txBox="1"/>
          <p:nvPr/>
        </p:nvSpPr>
        <p:spPr>
          <a:xfrm rot="20127965">
            <a:off x="4566352" y="4442351"/>
            <a:ext cx="1555234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Not Clear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2C99B7-F252-476D-9D48-85DAFCFF05DB}"/>
              </a:ext>
            </a:extLst>
          </p:cNvPr>
          <p:cNvSpPr txBox="1"/>
          <p:nvPr/>
        </p:nvSpPr>
        <p:spPr>
          <a:xfrm rot="20127965">
            <a:off x="8105070" y="1852084"/>
            <a:ext cx="891462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C29AF-1E8C-43AE-8C7A-1DC459718A6A}"/>
              </a:ext>
            </a:extLst>
          </p:cNvPr>
          <p:cNvSpPr txBox="1"/>
          <p:nvPr/>
        </p:nvSpPr>
        <p:spPr>
          <a:xfrm>
            <a:off x="6195369" y="1235667"/>
            <a:ext cx="1912062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Plastic bowl</a:t>
            </a:r>
          </a:p>
        </p:txBody>
      </p:sp>
    </p:spTree>
    <p:extLst>
      <p:ext uri="{BB962C8B-B14F-4D97-AF65-F5344CB8AC3E}">
        <p14:creationId xmlns:p14="http://schemas.microsoft.com/office/powerpoint/2010/main" val="295590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ooden bench sitting in a chair&#10;&#10;Description automatically generated">
            <a:extLst>
              <a:ext uri="{FF2B5EF4-FFF2-40B4-BE49-F238E27FC236}">
                <a16:creationId xmlns:a16="http://schemas.microsoft.com/office/drawing/2014/main" id="{3457C673-411F-4614-96F6-863A8E11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61" y="1543225"/>
            <a:ext cx="2120130" cy="4022380"/>
          </a:xfrm>
          <a:prstGeom prst="rect">
            <a:avLst/>
          </a:prstGeom>
        </p:spPr>
      </p:pic>
      <p:pic>
        <p:nvPicPr>
          <p:cNvPr id="3" name="Picture 2" descr="A picture containing building, sitting, wooden, table&#10;&#10;Description automatically generated">
            <a:extLst>
              <a:ext uri="{FF2B5EF4-FFF2-40B4-BE49-F238E27FC236}">
                <a16:creationId xmlns:a16="http://schemas.microsoft.com/office/drawing/2014/main" id="{786845BE-6BB1-4E16-B723-64320CEA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5" y="2145533"/>
            <a:ext cx="2924046" cy="2924046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9D38ACA-F9A6-4C0D-8997-D071ECAA4338}"/>
              </a:ext>
            </a:extLst>
          </p:cNvPr>
          <p:cNvSpPr txBox="1">
            <a:spLocks/>
          </p:cNvSpPr>
          <p:nvPr/>
        </p:nvSpPr>
        <p:spPr>
          <a:xfrm>
            <a:off x="156962" y="5439302"/>
            <a:ext cx="8729390" cy="49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FF0000"/>
                </a:solidFill>
              </a:rPr>
              <a:t>Which chair would be best for outside?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C3D23-F150-4E68-8ABE-7CB2A81F7999}"/>
              </a:ext>
            </a:extLst>
          </p:cNvPr>
          <p:cNvSpPr txBox="1"/>
          <p:nvPr/>
        </p:nvSpPr>
        <p:spPr>
          <a:xfrm rot="19978429">
            <a:off x="151534" y="4166535"/>
            <a:ext cx="89146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F1E78-561B-43C8-9793-6D450BF50DE5}"/>
              </a:ext>
            </a:extLst>
          </p:cNvPr>
          <p:cNvSpPr txBox="1"/>
          <p:nvPr/>
        </p:nvSpPr>
        <p:spPr>
          <a:xfrm rot="20176527">
            <a:off x="2863390" y="4429444"/>
            <a:ext cx="109837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Bendy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D5699-F2F2-4816-B35A-D831F8FBA0A5}"/>
              </a:ext>
            </a:extLst>
          </p:cNvPr>
          <p:cNvSpPr txBox="1"/>
          <p:nvPr/>
        </p:nvSpPr>
        <p:spPr>
          <a:xfrm rot="20238243">
            <a:off x="319984" y="2107183"/>
            <a:ext cx="11358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Strong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1FB1D-8709-4346-8B97-5C07A6C1EF89}"/>
              </a:ext>
            </a:extLst>
          </p:cNvPr>
          <p:cNvSpPr txBox="1"/>
          <p:nvPr/>
        </p:nvSpPr>
        <p:spPr>
          <a:xfrm rot="20238243">
            <a:off x="2531820" y="1860468"/>
            <a:ext cx="1973270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Not Waterproof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B91AD-B390-4D83-BED5-E1C5AA70A842}"/>
              </a:ext>
            </a:extLst>
          </p:cNvPr>
          <p:cNvSpPr txBox="1"/>
          <p:nvPr/>
        </p:nvSpPr>
        <p:spPr>
          <a:xfrm>
            <a:off x="895801" y="1190519"/>
            <a:ext cx="2516779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Cardboard 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15B8B-23CD-4FB3-8AD0-78E168CB601A}"/>
              </a:ext>
            </a:extLst>
          </p:cNvPr>
          <p:cNvSpPr txBox="1"/>
          <p:nvPr/>
        </p:nvSpPr>
        <p:spPr>
          <a:xfrm rot="20238243">
            <a:off x="7706694" y="2896708"/>
            <a:ext cx="11358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Strong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FB88D-0251-400C-801F-DEB03B582FFE}"/>
              </a:ext>
            </a:extLst>
          </p:cNvPr>
          <p:cNvSpPr txBox="1"/>
          <p:nvPr/>
        </p:nvSpPr>
        <p:spPr>
          <a:xfrm rot="20176527">
            <a:off x="4844736" y="3730953"/>
            <a:ext cx="172194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Not Bendy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2A695-F623-40E3-8D78-2491215C9363}"/>
              </a:ext>
            </a:extLst>
          </p:cNvPr>
          <p:cNvSpPr txBox="1"/>
          <p:nvPr/>
        </p:nvSpPr>
        <p:spPr>
          <a:xfrm rot="20127965">
            <a:off x="7083808" y="4442403"/>
            <a:ext cx="1874488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Waterproof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8AD5A-CC7A-4871-9073-49FC03BE553B}"/>
              </a:ext>
            </a:extLst>
          </p:cNvPr>
          <p:cNvSpPr txBox="1"/>
          <p:nvPr/>
        </p:nvSpPr>
        <p:spPr>
          <a:xfrm rot="20127965">
            <a:off x="5348809" y="2253692"/>
            <a:ext cx="889859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A68F5-3271-4735-84A2-017205F35351}"/>
              </a:ext>
            </a:extLst>
          </p:cNvPr>
          <p:cNvSpPr txBox="1"/>
          <p:nvPr/>
        </p:nvSpPr>
        <p:spPr>
          <a:xfrm rot="20127965">
            <a:off x="7342479" y="1965816"/>
            <a:ext cx="1078500" cy="5232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Heavy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D3AB9-801E-48E8-AA93-DC7CDCDEA6AD}"/>
              </a:ext>
            </a:extLst>
          </p:cNvPr>
          <p:cNvSpPr txBox="1"/>
          <p:nvPr/>
        </p:nvSpPr>
        <p:spPr>
          <a:xfrm>
            <a:off x="6163492" y="1233801"/>
            <a:ext cx="1857560" cy="52322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Wood chair</a:t>
            </a:r>
          </a:p>
        </p:txBody>
      </p:sp>
    </p:spTree>
    <p:extLst>
      <p:ext uri="{BB962C8B-B14F-4D97-AF65-F5344CB8AC3E}">
        <p14:creationId xmlns:p14="http://schemas.microsoft.com/office/powerpoint/2010/main" val="28539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81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Anderson</cp:lastModifiedBy>
  <cp:revision>11</cp:revision>
  <dcterms:created xsi:type="dcterms:W3CDTF">2017-06-28T15:11:57Z</dcterms:created>
  <dcterms:modified xsi:type="dcterms:W3CDTF">2020-01-27T15:35:54Z</dcterms:modified>
</cp:coreProperties>
</file>