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7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1880F-B30C-4D75-BF6E-0E671058B2A3}"/>
              </a:ext>
            </a:extLst>
          </p:cNvPr>
          <p:cNvSpPr txBox="1"/>
          <p:nvPr/>
        </p:nvSpPr>
        <p:spPr>
          <a:xfrm>
            <a:off x="1331255" y="5477598"/>
            <a:ext cx="648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Mirror games (Reverse Writing)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50F2A-BD60-47BF-80BD-D6905A23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4013182"/>
            <a:ext cx="7575297" cy="1205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54FA2-0A67-48BC-93CB-775E391A92BF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Reverse Writing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9B43-B022-4D44-BA13-E48B48368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30" y="2548767"/>
            <a:ext cx="7591245" cy="12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face&#10;&#10;Description automatically generated">
            <a:extLst>
              <a:ext uri="{FF2B5EF4-FFF2-40B4-BE49-F238E27FC236}">
                <a16:creationId xmlns:a16="http://schemas.microsoft.com/office/drawing/2014/main" id="{BCC2B834-B8D8-4C63-8ADF-CAE40A27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75" y="1511773"/>
            <a:ext cx="3347049" cy="359479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1E48B5C-94C9-41A4-9B40-2ABD80CB37D6}"/>
              </a:ext>
            </a:extLst>
          </p:cNvPr>
          <p:cNvSpPr txBox="1">
            <a:spLocks/>
          </p:cNvSpPr>
          <p:nvPr/>
        </p:nvSpPr>
        <p:spPr>
          <a:xfrm>
            <a:off x="155276" y="1718544"/>
            <a:ext cx="5270739" cy="3880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1</a:t>
            </a:r>
          </a:p>
          <a:p>
            <a:pPr algn="l"/>
            <a:endParaRPr lang="en-GB" sz="4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Write your name on a piece of paper.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Place the mirror next to the writing.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How does your name now look in the mirror?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645FBDC-032A-45FB-A50F-ABEDF05A84EC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8373103" cy="395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B639155-97E3-4300-82A4-D5644C9866A6}"/>
              </a:ext>
            </a:extLst>
          </p:cNvPr>
          <p:cNvSpPr txBox="1">
            <a:spLocks/>
          </p:cNvSpPr>
          <p:nvPr/>
        </p:nvSpPr>
        <p:spPr>
          <a:xfrm>
            <a:off x="399554" y="1828259"/>
            <a:ext cx="3683931" cy="320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b="1" dirty="0"/>
              <a:t>Step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Now write your name </a:t>
            </a:r>
            <a:r>
              <a:rPr lang="en-GB" sz="2800" b="1" dirty="0"/>
              <a:t>backwards</a:t>
            </a:r>
            <a:r>
              <a:rPr lang="en-GB" sz="2800" dirty="0"/>
              <a:t> from right to left on a piece of paper.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Every letter should be reversed.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F33E65-C4BB-4890-AEA2-D7BB9D1B5117}"/>
              </a:ext>
            </a:extLst>
          </p:cNvPr>
          <p:cNvGrpSpPr/>
          <p:nvPr/>
        </p:nvGrpSpPr>
        <p:grpSpPr>
          <a:xfrm>
            <a:off x="4440235" y="1600625"/>
            <a:ext cx="4806960" cy="3784145"/>
            <a:chOff x="3847590" y="1600625"/>
            <a:chExt cx="4806960" cy="3784145"/>
          </a:xfrm>
        </p:grpSpPr>
        <p:pic>
          <p:nvPicPr>
            <p:cNvPr id="5" name="Picture 4" descr="A drawing of a person&#10;&#10;Description automatically generated">
              <a:extLst>
                <a:ext uri="{FF2B5EF4-FFF2-40B4-BE49-F238E27FC236}">
                  <a16:creationId xmlns:a16="http://schemas.microsoft.com/office/drawing/2014/main" id="{E9448698-BF4C-473B-A2EB-51EEA3EA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7590" y="1623653"/>
              <a:ext cx="3501905" cy="37611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A7D7B6-3512-4EB7-BFC9-D50F2FE88F76}"/>
                </a:ext>
              </a:extLst>
            </p:cNvPr>
            <p:cNvSpPr/>
            <p:nvPr/>
          </p:nvSpPr>
          <p:spPr>
            <a:xfrm>
              <a:off x="6346774" y="1600625"/>
              <a:ext cx="23077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You can now read your  name but it is facing away from you.</a:t>
              </a:r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5884F5E0-0B7A-4E91-AC77-C0E1F3274978}"/>
                </a:ext>
              </a:extLst>
            </p:cNvPr>
            <p:cNvSpPr/>
            <p:nvPr/>
          </p:nvSpPr>
          <p:spPr>
            <a:xfrm rot="19561975">
              <a:off x="5309789" y="2285110"/>
              <a:ext cx="1052423" cy="67149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95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19E632-D14E-45CD-B10E-BB8F451B9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31" y="1190111"/>
            <a:ext cx="4382218" cy="467317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4435E2E-9640-4F22-85BA-14D6B4DE6EFB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8373103" cy="395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AA2BB27-E2A7-4703-BB72-8797FC90118A}"/>
              </a:ext>
            </a:extLst>
          </p:cNvPr>
          <p:cNvSpPr txBox="1">
            <a:spLocks/>
          </p:cNvSpPr>
          <p:nvPr/>
        </p:nvSpPr>
        <p:spPr>
          <a:xfrm>
            <a:off x="345057" y="1566158"/>
            <a:ext cx="4382218" cy="417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Now</a:t>
            </a:r>
            <a:r>
              <a:rPr lang="en-GB" dirty="0"/>
              <a:t> </a:t>
            </a:r>
            <a:r>
              <a:rPr lang="en-GB" sz="2800" dirty="0"/>
              <a:t>hold your mirror to the right-hand side of the writing.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You will see your name clearly and not facing away from you.</a:t>
            </a:r>
            <a:endParaRPr lang="en-GB" sz="4000" dirty="0"/>
          </a:p>
          <a:p>
            <a:pPr algn="l"/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7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C651345-655A-40C9-AD6D-F7676A6CBFA9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8373103" cy="395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1621694-F51B-4CA7-9337-0DC01506B51D}"/>
              </a:ext>
            </a:extLst>
          </p:cNvPr>
          <p:cNvSpPr txBox="1">
            <a:spLocks/>
          </p:cNvSpPr>
          <p:nvPr/>
        </p:nvSpPr>
        <p:spPr>
          <a:xfrm>
            <a:off x="150962" y="1416619"/>
            <a:ext cx="8842075" cy="343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Reverse Note Writing</a:t>
            </a:r>
          </a:p>
          <a:p>
            <a:pPr algn="l"/>
            <a:endParaRPr lang="en-GB" sz="4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Using reverse writing, write a note to a friend.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Ask them a question and see if they can read it.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Take your time as reverse writing takes practice.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24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136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Anderson</cp:lastModifiedBy>
  <cp:revision>11</cp:revision>
  <dcterms:created xsi:type="dcterms:W3CDTF">2017-06-28T15:11:57Z</dcterms:created>
  <dcterms:modified xsi:type="dcterms:W3CDTF">2020-01-27T17:53:08Z</dcterms:modified>
</cp:coreProperties>
</file>