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0" autoAdjust="0"/>
    <p:restoredTop sz="79359" autoAdjust="0"/>
  </p:normalViewPr>
  <p:slideViewPr>
    <p:cSldViewPr snapToGrid="0" snapToObjects="1">
      <p:cViewPr varScale="1">
        <p:scale>
          <a:sx n="49" d="100"/>
          <a:sy n="49" d="100"/>
        </p:scale>
        <p:origin x="72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CC-5239-4B90-BBD8-BA36D81EFACA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DF85-9115-4BDE-B559-15CE0E0A4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8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0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1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C11EF8-BB28-4318-A1E6-CB7CFE0C5755}"/>
              </a:ext>
            </a:extLst>
          </p:cNvPr>
          <p:cNvSpPr txBox="1"/>
          <p:nvPr/>
        </p:nvSpPr>
        <p:spPr>
          <a:xfrm>
            <a:off x="1007604" y="104605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Home Grown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91878-BD7B-4464-B711-3D6CCCE16FB1}"/>
              </a:ext>
            </a:extLst>
          </p:cNvPr>
          <p:cNvSpPr txBox="1"/>
          <p:nvPr/>
        </p:nvSpPr>
        <p:spPr>
          <a:xfrm>
            <a:off x="1331255" y="4877435"/>
            <a:ext cx="648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Growing seedlings in a compostable        home-made paper container.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DA7B342-CFDB-461D-BC35-D463485C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134" y="1980565"/>
            <a:ext cx="2071731" cy="27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614E1B5-E8CD-475E-A384-ABEC728DE626}"/>
              </a:ext>
            </a:extLst>
          </p:cNvPr>
          <p:cNvSpPr txBox="1">
            <a:spLocks/>
          </p:cNvSpPr>
          <p:nvPr/>
        </p:nvSpPr>
        <p:spPr>
          <a:xfrm>
            <a:off x="0" y="1115863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Step 1 – Plant box template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F6AED-6B08-402C-A0B2-11022347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972" y="1942111"/>
            <a:ext cx="3228115" cy="3228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44054-3D24-435D-A470-4123AD877604}"/>
              </a:ext>
            </a:extLst>
          </p:cNvPr>
          <p:cNvSpPr txBox="1"/>
          <p:nvPr/>
        </p:nvSpPr>
        <p:spPr>
          <a:xfrm>
            <a:off x="1" y="2403046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Cut out the template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Fold and crease all the fold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Cut the corner lines.</a:t>
            </a:r>
          </a:p>
          <a:p>
            <a:endParaRPr lang="en-GB" sz="32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180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08722DB-02B7-4544-BA7B-56D599A6BA96}"/>
              </a:ext>
            </a:extLst>
          </p:cNvPr>
          <p:cNvSpPr txBox="1">
            <a:spLocks/>
          </p:cNvSpPr>
          <p:nvPr/>
        </p:nvSpPr>
        <p:spPr>
          <a:xfrm>
            <a:off x="0" y="926082"/>
            <a:ext cx="8373103" cy="82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/>
              <a:t>Step 2 – Fold and glue the box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51679-CB98-4107-B8D0-0D7A4C8A49B5}"/>
              </a:ext>
            </a:extLst>
          </p:cNvPr>
          <p:cNvSpPr txBox="1"/>
          <p:nvPr/>
        </p:nvSpPr>
        <p:spPr>
          <a:xfrm>
            <a:off x="97870" y="1866672"/>
            <a:ext cx="5300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Fold up the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Fold the tabs onto the sides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Use a glue stick to glue all the tabs.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AE9068-3BA2-4E75-9C63-FEB4BC59021B}"/>
              </a:ext>
            </a:extLst>
          </p:cNvPr>
          <p:cNvGrpSpPr/>
          <p:nvPr/>
        </p:nvGrpSpPr>
        <p:grpSpPr>
          <a:xfrm>
            <a:off x="5339689" y="1779313"/>
            <a:ext cx="3706441" cy="3092479"/>
            <a:chOff x="3168954" y="1695450"/>
            <a:chExt cx="4400550" cy="3467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A61E3-7B82-4A6A-A913-7795A3CA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8954" y="1695450"/>
              <a:ext cx="4400550" cy="3467100"/>
            </a:xfrm>
            <a:prstGeom prst="rect">
              <a:avLst/>
            </a:prstGeom>
          </p:spPr>
        </p:pic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C8A2B9D4-5201-4584-8E5A-5D172B0B130D}"/>
                </a:ext>
              </a:extLst>
            </p:cNvPr>
            <p:cNvSpPr/>
            <p:nvPr/>
          </p:nvSpPr>
          <p:spPr>
            <a:xfrm rot="19321082" flipH="1" flipV="1">
              <a:off x="6561709" y="2208069"/>
              <a:ext cx="363729" cy="1017451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844203BA-D291-487D-AC0E-5D69E0795B3B}"/>
                </a:ext>
              </a:extLst>
            </p:cNvPr>
            <p:cNvSpPr/>
            <p:nvPr/>
          </p:nvSpPr>
          <p:spPr>
            <a:xfrm rot="20290609" flipV="1">
              <a:off x="3870388" y="3852860"/>
              <a:ext cx="431321" cy="1147314"/>
            </a:xfrm>
            <a:prstGeom prst="curved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C9B86C-057D-496F-9E3B-AB4375F92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642" y="3807673"/>
            <a:ext cx="2613848" cy="21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A6C5B6C-7E06-448B-B734-E977251D1C9A}"/>
              </a:ext>
            </a:extLst>
          </p:cNvPr>
          <p:cNvSpPr txBox="1">
            <a:spLocks/>
          </p:cNvSpPr>
          <p:nvPr/>
        </p:nvSpPr>
        <p:spPr>
          <a:xfrm>
            <a:off x="207033" y="1278596"/>
            <a:ext cx="6473167" cy="453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3 – Growing your Plant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Put some damp soil or compost in the plant box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Push one seed about 2 cm below the surface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Cover the plant box with cling film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Stand it on a plate or tray in a warm, sunny place e.g. a windowsill.</a:t>
            </a:r>
          </a:p>
          <a:p>
            <a:pPr algn="l"/>
            <a:endParaRPr lang="en-GB" sz="2800" dirty="0"/>
          </a:p>
          <a:p>
            <a:endParaRPr lang="en-GB" sz="2000" dirty="0"/>
          </a:p>
        </p:txBody>
      </p:sp>
      <p:pic>
        <p:nvPicPr>
          <p:cNvPr id="3" name="Picture 2" descr="A plant in a pot&#10;&#10;Description automatically generated">
            <a:extLst>
              <a:ext uri="{FF2B5EF4-FFF2-40B4-BE49-F238E27FC236}">
                <a16:creationId xmlns:a16="http://schemas.microsoft.com/office/drawing/2014/main" id="{09B79A2C-EB4E-4F74-88FE-0FD4DC8F2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00" y="2649220"/>
            <a:ext cx="2111587" cy="31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158BC33-0444-482C-BB86-66EF8C5EA225}"/>
              </a:ext>
            </a:extLst>
          </p:cNvPr>
          <p:cNvSpPr txBox="1">
            <a:spLocks/>
          </p:cNvSpPr>
          <p:nvPr/>
        </p:nvSpPr>
        <p:spPr>
          <a:xfrm>
            <a:off x="207033" y="1278596"/>
            <a:ext cx="6168367" cy="453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4 – And finally…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When the plant is about 1 cm tall, take off the clingfilm.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Now put the plant in the garden!</a:t>
            </a:r>
          </a:p>
          <a:p>
            <a:pPr algn="l"/>
            <a:endParaRPr lang="en-GB" sz="2800" dirty="0"/>
          </a:p>
          <a:p>
            <a:endParaRPr lang="en-GB" sz="2000" dirty="0"/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EEBAA8D9-C754-4299-9E24-BE9F45703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25836"/>
            <a:ext cx="3010262" cy="40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146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Paul Anderson</cp:lastModifiedBy>
  <cp:revision>57</cp:revision>
  <dcterms:created xsi:type="dcterms:W3CDTF">2017-06-28T15:11:57Z</dcterms:created>
  <dcterms:modified xsi:type="dcterms:W3CDTF">2020-04-08T20:51:03Z</dcterms:modified>
</cp:coreProperties>
</file>