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8"/>
  </p:handoutMasterIdLst>
  <p:sldIdLst>
    <p:sldId id="263" r:id="rId2"/>
    <p:sldId id="267" r:id="rId3"/>
    <p:sldId id="268" r:id="rId4"/>
    <p:sldId id="269" r:id="rId5"/>
    <p:sldId id="271" r:id="rId6"/>
    <p:sldId id="270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4674"/>
  </p:normalViewPr>
  <p:slideViewPr>
    <p:cSldViewPr snapToGrid="0" snapToObjects="1">
      <p:cViewPr varScale="1">
        <p:scale>
          <a:sx n="63" d="100"/>
          <a:sy n="63" d="100"/>
        </p:scale>
        <p:origin x="101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B72AE-E1AF-4E9A-8FC3-55E8058B3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07D72-0984-4C69-8060-218E0397D5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E3BE8-EAC6-4CDD-AD49-2D69B3B82B60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F755C-5DDF-4827-8843-C4B4D02E9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2B042-35D6-4CCA-B25B-94F224352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2723-6AE2-4DAB-A826-2ACC261F3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4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FDF3-A899-4B7B-AEA9-DC8B88C6F9CD}"/>
              </a:ext>
            </a:extLst>
          </p:cNvPr>
          <p:cNvSpPr txBox="1"/>
          <p:nvPr/>
        </p:nvSpPr>
        <p:spPr>
          <a:xfrm>
            <a:off x="970840" y="5062099"/>
            <a:ext cx="716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a sundial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Time for sunshine</a:t>
            </a:r>
          </a:p>
        </p:txBody>
      </p:sp>
      <p:pic>
        <p:nvPicPr>
          <p:cNvPr id="5" name="Picture 4" descr="A picture containing table, sitting, white, small&#10;&#10;Description automatically generated">
            <a:extLst>
              <a:ext uri="{FF2B5EF4-FFF2-40B4-BE49-F238E27FC236}">
                <a16:creationId xmlns:a16="http://schemas.microsoft.com/office/drawing/2014/main" id="{67D4372F-7406-4A62-B02B-045346D3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33" y="2140888"/>
            <a:ext cx="3864334" cy="257622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199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0" y="915850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Sundials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4277915" cy="2886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A sundial is designed to read time by the sun</a:t>
            </a:r>
          </a:p>
          <a:p>
            <a:pPr algn="l"/>
            <a:endParaRPr lang="en-GB" sz="3200" dirty="0"/>
          </a:p>
          <a:p>
            <a:pPr algn="l"/>
            <a:r>
              <a:rPr lang="en-GB" sz="3200" dirty="0"/>
              <a:t>Before the 19</a:t>
            </a:r>
            <a:r>
              <a:rPr lang="en-GB" sz="3200" baseline="30000" dirty="0"/>
              <a:t>th</a:t>
            </a:r>
            <a:r>
              <a:rPr lang="en-GB" sz="3200" dirty="0"/>
              <a:t> Century sundials were used to reset clocks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9C6A6-A7AA-4B67-9674-C5BA5F281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3" t="17637" r="28646"/>
          <a:stretch/>
        </p:blipFill>
        <p:spPr>
          <a:xfrm>
            <a:off x="5120640" y="2086739"/>
            <a:ext cx="3281781" cy="2974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3934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150962" y="1218000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You will need: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A large straight stick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Clock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Chalk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Some stones</a:t>
            </a:r>
          </a:p>
        </p:txBody>
      </p:sp>
    </p:spTree>
    <p:extLst>
      <p:ext uri="{BB962C8B-B14F-4D97-AF65-F5344CB8AC3E}">
        <p14:creationId xmlns:p14="http://schemas.microsoft.com/office/powerpoint/2010/main" val="16879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rock&#10;&#10;Description automatically generated">
            <a:extLst>
              <a:ext uri="{FF2B5EF4-FFF2-40B4-BE49-F238E27FC236}">
                <a16:creationId xmlns:a16="http://schemas.microsoft.com/office/drawing/2014/main" id="{E3958397-C741-4C3C-AF67-5363DC96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234" y="4356389"/>
            <a:ext cx="2243759" cy="148649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63498" y="101512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1 - 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CFE65F-B6B4-4456-B0A2-4FD55CA35D0F}"/>
              </a:ext>
            </a:extLst>
          </p:cNvPr>
          <p:cNvSpPr txBox="1">
            <a:spLocks/>
          </p:cNvSpPr>
          <p:nvPr/>
        </p:nvSpPr>
        <p:spPr>
          <a:xfrm>
            <a:off x="63498" y="2133285"/>
            <a:ext cx="5804565" cy="3555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Find a spot outdoors that is not sheltered from the sun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Place the stick on the ground so it is straight.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You could use some stones or dirt to keep the stick upright.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000" dirty="0"/>
          </a:p>
          <a:p>
            <a:pPr algn="l"/>
            <a:endParaRPr lang="en-GB" dirty="0"/>
          </a:p>
          <a:p>
            <a:pPr algn="l"/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ABE46-5F3F-4607-BFEB-0BF73AC21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996" y="1697418"/>
            <a:ext cx="3114918" cy="25640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8096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63498" y="101512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2 - 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CFE65F-B6B4-4456-B0A2-4FD55CA35D0F}"/>
              </a:ext>
            </a:extLst>
          </p:cNvPr>
          <p:cNvSpPr txBox="1">
            <a:spLocks/>
          </p:cNvSpPr>
          <p:nvPr/>
        </p:nvSpPr>
        <p:spPr>
          <a:xfrm>
            <a:off x="-79624" y="1650603"/>
            <a:ext cx="5780709" cy="429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0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Check the time on a clock and on each hour place a stone at the end of the shadow.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Use the chalk to write the hour on or next to the stone.</a:t>
            </a:r>
          </a:p>
          <a:p>
            <a:pPr algn="l"/>
            <a:endParaRPr lang="en-GB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/>
          </a:p>
          <a:p>
            <a:pPr algn="l"/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8B608-A164-4E9A-9C96-AF7DD4BC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199" y="2251075"/>
            <a:ext cx="3265374" cy="26458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A close up of a watch&#10;&#10;Description automatically generated">
            <a:extLst>
              <a:ext uri="{FF2B5EF4-FFF2-40B4-BE49-F238E27FC236}">
                <a16:creationId xmlns:a16="http://schemas.microsoft.com/office/drawing/2014/main" id="{EA844D49-C200-4816-A6D0-ED0975A0A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14656"/>
            <a:ext cx="1340998" cy="20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63498" y="1119884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3 - 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CFE65F-B6B4-4456-B0A2-4FD55CA35D0F}"/>
              </a:ext>
            </a:extLst>
          </p:cNvPr>
          <p:cNvSpPr txBox="1">
            <a:spLocks/>
          </p:cNvSpPr>
          <p:nvPr/>
        </p:nvSpPr>
        <p:spPr>
          <a:xfrm>
            <a:off x="63498" y="1840726"/>
            <a:ext cx="8444398" cy="378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/>
          </a:p>
          <a:p>
            <a:pPr algn="l"/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8B608-A164-4E9A-9C96-AF7DD4BC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779" y="2187111"/>
            <a:ext cx="3423257" cy="27737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C8D8843-BE84-447F-809D-3F5CD8DC2B91}"/>
              </a:ext>
            </a:extLst>
          </p:cNvPr>
          <p:cNvSpPr txBox="1">
            <a:spLocks/>
          </p:cNvSpPr>
          <p:nvPr/>
        </p:nvSpPr>
        <p:spPr>
          <a:xfrm>
            <a:off x="63498" y="1669527"/>
            <a:ext cx="5319535" cy="395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Test your sundial the next day by checking that the shadow falls onto the correct stone at the correct time.</a:t>
            </a:r>
          </a:p>
        </p:txBody>
      </p:sp>
    </p:spTree>
    <p:extLst>
      <p:ext uri="{BB962C8B-B14F-4D97-AF65-F5344CB8AC3E}">
        <p14:creationId xmlns:p14="http://schemas.microsoft.com/office/powerpoint/2010/main" val="151787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150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 Ltd</dc:creator>
  <cp:lastModifiedBy>Paul Anderson</cp:lastModifiedBy>
  <cp:revision>42</cp:revision>
  <cp:lastPrinted>2020-04-24T10:14:33Z</cp:lastPrinted>
  <dcterms:created xsi:type="dcterms:W3CDTF">2017-06-28T15:11:57Z</dcterms:created>
  <dcterms:modified xsi:type="dcterms:W3CDTF">2020-05-01T10:56:46Z</dcterms:modified>
</cp:coreProperties>
</file>