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9" r:id="rId2"/>
    <p:sldId id="268" r:id="rId3"/>
    <p:sldId id="272" r:id="rId4"/>
    <p:sldId id="273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43B34-471E-4DD0-B5CE-5614092404E5}" type="datetimeFigureOut">
              <a:rPr lang="en-GB" smtClean="0"/>
              <a:t>29/09/2020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EC9E0-26BE-4569-BB12-4361DD0F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89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12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4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1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7E84F-45E6-4385-A61E-2A903B5C23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4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09018"/>
            <a:ext cx="7886700" cy="37645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3533"/>
            <a:ext cx="1971675" cy="468750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3533"/>
            <a:ext cx="5800725" cy="4687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9017"/>
            <a:ext cx="7886700" cy="3754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00439"/>
            <a:ext cx="3886200" cy="378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00439"/>
            <a:ext cx="3886200" cy="3782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282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383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2299"/>
            <a:ext cx="3868340" cy="293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383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2299"/>
            <a:ext cx="3887391" cy="2930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2915"/>
            <a:ext cx="4629150" cy="45602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22915"/>
            <a:ext cx="4629150" cy="45698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99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9/29/2020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6278B7-95B6-4F4B-8579-C61CB55F93EE}"/>
              </a:ext>
            </a:extLst>
          </p:cNvPr>
          <p:cNvSpPr txBox="1"/>
          <p:nvPr/>
        </p:nvSpPr>
        <p:spPr>
          <a:xfrm>
            <a:off x="509538" y="1030489"/>
            <a:ext cx="816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Halloween treasure hunt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2D9146-B32D-4498-BA59-6585B694DA5E}"/>
              </a:ext>
            </a:extLst>
          </p:cNvPr>
          <p:cNvSpPr txBox="1"/>
          <p:nvPr/>
        </p:nvSpPr>
        <p:spPr>
          <a:xfrm>
            <a:off x="748145" y="5046646"/>
            <a:ext cx="7683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Using coordinates, angles and directions to locate pirate treasure on a map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2171B9-1A96-4196-AEDB-48583EE7E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107" y="1861486"/>
            <a:ext cx="4777740" cy="31851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8787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6C49A7-F59D-40A9-BFA6-CB2E9E5F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4" y="911077"/>
            <a:ext cx="7886700" cy="926933"/>
          </a:xfrm>
        </p:spPr>
        <p:txBody>
          <a:bodyPr/>
          <a:lstStyle/>
          <a:p>
            <a:r>
              <a:rPr lang="en-GB" b="1" dirty="0"/>
              <a:t>Map Position – Where am I?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FF47A9-DAB6-4F6B-8C62-424554E4C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99" y="1936171"/>
            <a:ext cx="4895851" cy="2324970"/>
          </a:xfrm>
        </p:spPr>
        <p:txBody>
          <a:bodyPr>
            <a:noAutofit/>
          </a:bodyPr>
          <a:lstStyle/>
          <a:p>
            <a:r>
              <a:rPr lang="en-GB" sz="2400" dirty="0"/>
              <a:t>Coordinates.</a:t>
            </a:r>
          </a:p>
          <a:p>
            <a:r>
              <a:rPr lang="en-GB" sz="2400" dirty="0">
                <a:cs typeface="Arial" panose="020B0604020202020204" pitchFamily="34" charset="0"/>
              </a:rPr>
              <a:t>To find a position, always read the x-axis before the y-axis.  The x and y position is then written in brackets with a comma.</a:t>
            </a:r>
          </a:p>
          <a:p>
            <a:endParaRPr lang="en-GB" sz="2400" dirty="0"/>
          </a:p>
          <a:p>
            <a:endParaRPr lang="en-GB" sz="2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BBA52D-9B48-4CC1-A2FE-5814F0A30C84}"/>
              </a:ext>
            </a:extLst>
          </p:cNvPr>
          <p:cNvGrpSpPr/>
          <p:nvPr/>
        </p:nvGrpSpPr>
        <p:grpSpPr>
          <a:xfrm>
            <a:off x="4924424" y="1963882"/>
            <a:ext cx="4082791" cy="3540227"/>
            <a:chOff x="4572000" y="1963882"/>
            <a:chExt cx="4082791" cy="354022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83666E-F711-4B7D-911F-E81ACDEBF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1963882"/>
              <a:ext cx="4082791" cy="3540227"/>
            </a:xfrm>
            <a:prstGeom prst="rect">
              <a:avLst/>
            </a:prstGeom>
          </p:spPr>
        </p:pic>
        <p:pic>
          <p:nvPicPr>
            <p:cNvPr id="3" name="Graphic 2" descr="Acorn">
              <a:extLst>
                <a:ext uri="{FF2B5EF4-FFF2-40B4-BE49-F238E27FC236}">
                  <a16:creationId xmlns:a16="http://schemas.microsoft.com/office/drawing/2014/main" id="{2049A865-9178-4642-8989-915C6DD2A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53050" y="3539836"/>
              <a:ext cx="457200" cy="457200"/>
            </a:xfrm>
            <a:prstGeom prst="rect">
              <a:avLst/>
            </a:prstGeom>
          </p:spPr>
        </p:pic>
        <p:pic>
          <p:nvPicPr>
            <p:cNvPr id="16" name="Graphic 15" descr="Sun">
              <a:extLst>
                <a:ext uri="{FF2B5EF4-FFF2-40B4-BE49-F238E27FC236}">
                  <a16:creationId xmlns:a16="http://schemas.microsoft.com/office/drawing/2014/main" id="{F596992A-2F84-4791-996F-03056AD52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384795" y="2514600"/>
              <a:ext cx="457200" cy="457200"/>
            </a:xfrm>
            <a:prstGeom prst="rect">
              <a:avLst/>
            </a:prstGeom>
          </p:spPr>
        </p:pic>
        <p:pic>
          <p:nvPicPr>
            <p:cNvPr id="19" name="Graphic 18" descr="Deciduous tree">
              <a:extLst>
                <a:ext uri="{FF2B5EF4-FFF2-40B4-BE49-F238E27FC236}">
                  <a16:creationId xmlns:a16="http://schemas.microsoft.com/office/drawing/2014/main" id="{9A77DF44-10AA-42C0-A281-4E0E5B094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72350" y="4562475"/>
              <a:ext cx="457200" cy="4572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59B96F-D60D-471C-8E4D-C0E155A1DA2D}"/>
              </a:ext>
            </a:extLst>
          </p:cNvPr>
          <p:cNvGrpSpPr/>
          <p:nvPr/>
        </p:nvGrpSpPr>
        <p:grpSpPr>
          <a:xfrm>
            <a:off x="3362326" y="3699606"/>
            <a:ext cx="1857376" cy="2197557"/>
            <a:chOff x="6172444" y="2331553"/>
            <a:chExt cx="1857376" cy="219755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F8BBCE-F2F6-4EE4-BDD2-8FF1CE129116}"/>
                </a:ext>
              </a:extLst>
            </p:cNvPr>
            <p:cNvSpPr txBox="1"/>
            <p:nvPr/>
          </p:nvSpPr>
          <p:spPr>
            <a:xfrm>
              <a:off x="6172445" y="2331553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= (1,3)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2457D7-DECD-4CC6-A476-C7131E6F683A}"/>
                </a:ext>
              </a:extLst>
            </p:cNvPr>
            <p:cNvSpPr txBox="1"/>
            <p:nvPr/>
          </p:nvSpPr>
          <p:spPr>
            <a:xfrm>
              <a:off x="6172445" y="3162415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= (3,5)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37D061-E64F-4188-B88A-C60E73C17829}"/>
                </a:ext>
              </a:extLst>
            </p:cNvPr>
            <p:cNvSpPr txBox="1"/>
            <p:nvPr/>
          </p:nvSpPr>
          <p:spPr>
            <a:xfrm>
              <a:off x="6172444" y="400589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= (5,1)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54559A1-5FC8-42EE-8A1F-5AFA397FBC1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21" t="2721" r="70987" b="57089"/>
          <a:stretch/>
        </p:blipFill>
        <p:spPr>
          <a:xfrm>
            <a:off x="2554997" y="3712036"/>
            <a:ext cx="590552" cy="7639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6363408-1E36-4CBE-8647-47BC3784932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0671" r="4753" b="59267"/>
          <a:stretch/>
        </p:blipFill>
        <p:spPr>
          <a:xfrm>
            <a:off x="2454102" y="4573218"/>
            <a:ext cx="749157" cy="7639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4B874B-32B0-4F34-8FBD-FC1F75B4963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768" t="2260" r="40005" b="66170"/>
          <a:stretch/>
        </p:blipFill>
        <p:spPr>
          <a:xfrm>
            <a:off x="2572702" y="5502342"/>
            <a:ext cx="630557" cy="5346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9ABFD2-DE8A-4361-BC30-6B8F1C5F634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7768" t="2260" r="40005" b="66170"/>
          <a:stretch/>
        </p:blipFill>
        <p:spPr>
          <a:xfrm>
            <a:off x="7638095" y="4473622"/>
            <a:ext cx="630557" cy="5346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A4FF5BE-8F14-43CD-B086-8262469500B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0671" r="4753" b="59267"/>
          <a:stretch/>
        </p:blipFill>
        <p:spPr>
          <a:xfrm>
            <a:off x="6591240" y="2361215"/>
            <a:ext cx="749157" cy="7639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2455CA-1B0E-4BCD-87EA-F4580367884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21" t="2721" r="70987" b="57089"/>
          <a:stretch/>
        </p:blipFill>
        <p:spPr>
          <a:xfrm>
            <a:off x="5572122" y="3386451"/>
            <a:ext cx="590552" cy="76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22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0CD4F2B5-5D83-4D60-BA68-A57D91A966EA}"/>
              </a:ext>
            </a:extLst>
          </p:cNvPr>
          <p:cNvSpPr/>
          <p:nvPr/>
        </p:nvSpPr>
        <p:spPr>
          <a:xfrm>
            <a:off x="4796279" y="5607826"/>
            <a:ext cx="161041" cy="161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7B6A29A-5468-4DB1-9202-4C96DB011093}"/>
              </a:ext>
            </a:extLst>
          </p:cNvPr>
          <p:cNvSpPr/>
          <p:nvPr/>
        </p:nvSpPr>
        <p:spPr>
          <a:xfrm>
            <a:off x="6491011" y="5607826"/>
            <a:ext cx="161041" cy="161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7A912FE-247D-44E4-8AFA-EB8D15C755F1}"/>
              </a:ext>
            </a:extLst>
          </p:cNvPr>
          <p:cNvSpPr/>
          <p:nvPr/>
        </p:nvSpPr>
        <p:spPr>
          <a:xfrm>
            <a:off x="5338649" y="4456395"/>
            <a:ext cx="161041" cy="161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87853F-FBAD-4097-880C-762E2A0FD3F0}"/>
              </a:ext>
            </a:extLst>
          </p:cNvPr>
          <p:cNvSpPr/>
          <p:nvPr/>
        </p:nvSpPr>
        <p:spPr>
          <a:xfrm>
            <a:off x="6491011" y="4462904"/>
            <a:ext cx="161041" cy="161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D67F0BC-959D-4A5F-8B43-ED3DE79B8390}"/>
              </a:ext>
            </a:extLst>
          </p:cNvPr>
          <p:cNvSpPr/>
          <p:nvPr/>
        </p:nvSpPr>
        <p:spPr>
          <a:xfrm>
            <a:off x="5347290" y="3267959"/>
            <a:ext cx="161041" cy="161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6C49A7-F59D-40A9-BFA6-CB2E9E5F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7527"/>
            <a:ext cx="7886700" cy="92693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Map Direction – Where do I go?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FF47A9-DAB6-4F6B-8C62-424554E4C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936171"/>
            <a:ext cx="4130972" cy="2687774"/>
          </a:xfrm>
        </p:spPr>
        <p:txBody>
          <a:bodyPr>
            <a:noAutofit/>
          </a:bodyPr>
          <a:lstStyle/>
          <a:p>
            <a:r>
              <a:rPr lang="en-GB" sz="2400" dirty="0"/>
              <a:t>Vector Coordinates.</a:t>
            </a:r>
          </a:p>
          <a:p>
            <a:r>
              <a:rPr lang="en-GB" sz="2400" dirty="0">
                <a:cs typeface="Arial" panose="020B0604020202020204" pitchFamily="34" charset="0"/>
              </a:rPr>
              <a:t>Starting from (0,0):</a:t>
            </a:r>
          </a:p>
          <a:p>
            <a:pPr marL="457200" indent="-457200">
              <a:buAutoNum type="arabicPeriod"/>
            </a:pPr>
            <a:r>
              <a:rPr lang="en-GB" sz="2400" dirty="0">
                <a:cs typeface="Arial" panose="020B0604020202020204" pitchFamily="34" charset="0"/>
              </a:rPr>
              <a:t>Move (3,0)</a:t>
            </a:r>
          </a:p>
          <a:p>
            <a:pPr marL="0" indent="0">
              <a:buNone/>
            </a:pPr>
            <a:r>
              <a:rPr lang="en-GB" sz="2400" dirty="0">
                <a:cs typeface="Arial" panose="020B0604020202020204" pitchFamily="34" charset="0"/>
              </a:rPr>
              <a:t>2.   Move (0,2)</a:t>
            </a:r>
          </a:p>
          <a:p>
            <a:pPr marL="0" indent="0">
              <a:buNone/>
            </a:pPr>
            <a:r>
              <a:rPr lang="en-GB" sz="2400" dirty="0">
                <a:cs typeface="Arial" panose="020B0604020202020204" pitchFamily="34" charset="0"/>
              </a:rPr>
              <a:t>3.   Move (-2,0)</a:t>
            </a:r>
          </a:p>
          <a:p>
            <a:pPr marL="0" indent="0">
              <a:buNone/>
            </a:pPr>
            <a:r>
              <a:rPr lang="en-GB" sz="2400" dirty="0">
                <a:cs typeface="Arial" panose="020B0604020202020204" pitchFamily="34" charset="0"/>
              </a:rPr>
              <a:t>4.   Move (0,2)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0BDAFAB-A5C8-47D2-8DDF-4CB849141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471" y="1934460"/>
            <a:ext cx="4632030" cy="401647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B32BF9-6F52-4D15-8401-804AE3278B4C}"/>
              </a:ext>
            </a:extLst>
          </p:cNvPr>
          <p:cNvCxnSpPr>
            <a:cxnSpLocks/>
          </p:cNvCxnSpPr>
          <p:nvPr/>
        </p:nvCxnSpPr>
        <p:spPr>
          <a:xfrm flipV="1">
            <a:off x="6599386" y="4543425"/>
            <a:ext cx="0" cy="11430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9BAA69-2CDD-4137-8932-59BAB6FD71F6}"/>
              </a:ext>
            </a:extLst>
          </p:cNvPr>
          <p:cNvCxnSpPr>
            <a:cxnSpLocks/>
          </p:cNvCxnSpPr>
          <p:nvPr/>
        </p:nvCxnSpPr>
        <p:spPr>
          <a:xfrm flipH="1">
            <a:off x="5361136" y="4524377"/>
            <a:ext cx="1238250" cy="19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71222C-1313-466F-95C8-6A8C52DC31D0}"/>
              </a:ext>
            </a:extLst>
          </p:cNvPr>
          <p:cNvCxnSpPr>
            <a:cxnSpLocks/>
          </p:cNvCxnSpPr>
          <p:nvPr/>
        </p:nvCxnSpPr>
        <p:spPr>
          <a:xfrm flipV="1">
            <a:off x="5427811" y="3371197"/>
            <a:ext cx="0" cy="11430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2AC2AB0-18E8-4399-BA39-6BC4EEEB008D}"/>
              </a:ext>
            </a:extLst>
          </p:cNvPr>
          <p:cNvCxnSpPr>
            <a:cxnSpLocks/>
          </p:cNvCxnSpPr>
          <p:nvPr/>
        </p:nvCxnSpPr>
        <p:spPr>
          <a:xfrm>
            <a:off x="4876801" y="5686426"/>
            <a:ext cx="172258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F586091-C992-48D5-AD10-7ED44AD59571}"/>
              </a:ext>
            </a:extLst>
          </p:cNvPr>
          <p:cNvSpPr txBox="1"/>
          <p:nvPr/>
        </p:nvSpPr>
        <p:spPr>
          <a:xfrm>
            <a:off x="5605740" y="5238494"/>
            <a:ext cx="252136" cy="36933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D60177-EA6F-4057-8286-04E9A07A7A40}"/>
              </a:ext>
            </a:extLst>
          </p:cNvPr>
          <p:cNvSpPr txBox="1"/>
          <p:nvPr/>
        </p:nvSpPr>
        <p:spPr>
          <a:xfrm>
            <a:off x="6656729" y="4892861"/>
            <a:ext cx="252136" cy="36933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E37EFB-A167-4B94-A504-73FBE7C9ACA7}"/>
              </a:ext>
            </a:extLst>
          </p:cNvPr>
          <p:cNvSpPr txBox="1"/>
          <p:nvPr/>
        </p:nvSpPr>
        <p:spPr>
          <a:xfrm>
            <a:off x="5851950" y="4072605"/>
            <a:ext cx="252136" cy="36933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46E580E-2B6D-4B63-9E85-C86ECDFB8AEB}"/>
              </a:ext>
            </a:extLst>
          </p:cNvPr>
          <p:cNvSpPr txBox="1"/>
          <p:nvPr/>
        </p:nvSpPr>
        <p:spPr>
          <a:xfrm>
            <a:off x="5109000" y="3724041"/>
            <a:ext cx="252136" cy="36933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974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5032C70-7997-49A5-B6E5-D87EFCE6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132" y="4002404"/>
            <a:ext cx="2028825" cy="20356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6C49A7-F59D-40A9-BFA6-CB2E9E5F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7527"/>
            <a:ext cx="7886700" cy="92693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Map Direction – Where do I go?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FF47A9-DAB6-4F6B-8C62-424554E4C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94" y="1773232"/>
            <a:ext cx="4895851" cy="2324970"/>
          </a:xfrm>
        </p:spPr>
        <p:txBody>
          <a:bodyPr>
            <a:noAutofit/>
          </a:bodyPr>
          <a:lstStyle/>
          <a:p>
            <a:r>
              <a:rPr lang="en-GB" sz="2400" dirty="0"/>
              <a:t>Polar Coordinates (Bearings)</a:t>
            </a:r>
          </a:p>
          <a:p>
            <a:r>
              <a:rPr lang="en-GB" sz="2400" dirty="0"/>
              <a:t>Using Angle and Distance:</a:t>
            </a:r>
          </a:p>
          <a:p>
            <a:pPr marL="457200" indent="-457200">
              <a:buAutoNum type="arabicPeriod"/>
            </a:pPr>
            <a:r>
              <a:rPr lang="en-GB" sz="2400" dirty="0"/>
              <a:t>Move 45 degrees, 40mm</a:t>
            </a:r>
          </a:p>
          <a:p>
            <a:pPr marL="457200" indent="-457200">
              <a:buAutoNum type="arabicPeriod"/>
            </a:pPr>
            <a:r>
              <a:rPr lang="en-GB" sz="2400" dirty="0"/>
              <a:t>Move 315 degrees, 25mm</a:t>
            </a:r>
          </a:p>
          <a:p>
            <a:pPr marL="457200" indent="-457200">
              <a:buAutoNum type="arabicPeriod"/>
            </a:pPr>
            <a:r>
              <a:rPr lang="en-GB" sz="2400" dirty="0"/>
              <a:t>Move 90 degrees, 20mm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0BDAFAB-A5C8-47D2-8DDF-4CB849141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970" y="1762822"/>
            <a:ext cx="4632030" cy="401647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17B561A-CBF6-4D82-9C40-284EA2CF22C8}"/>
              </a:ext>
            </a:extLst>
          </p:cNvPr>
          <p:cNvCxnSpPr>
            <a:cxnSpLocks/>
          </p:cNvCxnSpPr>
          <p:nvPr/>
        </p:nvCxnSpPr>
        <p:spPr>
          <a:xfrm flipV="1">
            <a:off x="5073945" y="3781402"/>
            <a:ext cx="1679280" cy="17240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D8A522-FA72-476F-AC22-54C432F9ADAB}"/>
              </a:ext>
            </a:extLst>
          </p:cNvPr>
          <p:cNvCxnSpPr>
            <a:cxnSpLocks/>
          </p:cNvCxnSpPr>
          <p:nvPr/>
        </p:nvCxnSpPr>
        <p:spPr>
          <a:xfrm flipH="1" flipV="1">
            <a:off x="5596936" y="2628875"/>
            <a:ext cx="1156289" cy="11525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44702C-0120-4233-BC7D-6452471FD1C0}"/>
              </a:ext>
            </a:extLst>
          </p:cNvPr>
          <p:cNvCxnSpPr>
            <a:cxnSpLocks/>
          </p:cNvCxnSpPr>
          <p:nvPr/>
        </p:nvCxnSpPr>
        <p:spPr>
          <a:xfrm>
            <a:off x="5648324" y="2628875"/>
            <a:ext cx="110490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6C0E274-E711-4B8B-B4A1-C9449065DFCB}"/>
              </a:ext>
            </a:extLst>
          </p:cNvPr>
          <p:cNvSpPr txBox="1"/>
          <p:nvPr/>
        </p:nvSpPr>
        <p:spPr>
          <a:xfrm>
            <a:off x="5631793" y="4232619"/>
            <a:ext cx="252136" cy="36933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AABC83-2FE7-4D6C-91E2-DE19D695BAD6}"/>
              </a:ext>
            </a:extLst>
          </p:cNvPr>
          <p:cNvSpPr txBox="1"/>
          <p:nvPr/>
        </p:nvSpPr>
        <p:spPr>
          <a:xfrm>
            <a:off x="5857876" y="3264759"/>
            <a:ext cx="252136" cy="36933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2D3A48-B933-4700-8B1A-145B065EFBFC}"/>
              </a:ext>
            </a:extLst>
          </p:cNvPr>
          <p:cNvSpPr txBox="1"/>
          <p:nvPr/>
        </p:nvSpPr>
        <p:spPr>
          <a:xfrm>
            <a:off x="6049012" y="2170361"/>
            <a:ext cx="252136" cy="369332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4434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9A62B-6E81-4536-895F-4216C2E0C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1077"/>
            <a:ext cx="7886700" cy="926933"/>
          </a:xfrm>
        </p:spPr>
        <p:txBody>
          <a:bodyPr/>
          <a:lstStyle/>
          <a:p>
            <a:r>
              <a:rPr lang="en-GB" b="1" dirty="0"/>
              <a:t>Treasure Hunt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275F5-B30D-403F-9945-CD0AB89EC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936171"/>
            <a:ext cx="4130972" cy="26877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04C0DC4-EAA8-43D3-B655-4C647F7921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29300" y="1113128"/>
          <a:ext cx="3243263" cy="475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4" imgW="4543560" imgH="6667560" progId="Paint.Picture">
                  <p:embed/>
                </p:oleObj>
              </mc:Choice>
              <mc:Fallback>
                <p:oleObj name="Bitmap Image" r:id="rId4" imgW="4543560" imgH="666756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04C0DC4-EAA8-43D3-B655-4C647F7921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9300" y="1113128"/>
                        <a:ext cx="3243263" cy="4759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BAFD4C-913B-4D98-B65E-13A90993E71C}"/>
              </a:ext>
            </a:extLst>
          </p:cNvPr>
          <p:cNvSpPr txBox="1">
            <a:spLocks/>
          </p:cNvSpPr>
          <p:nvPr/>
        </p:nvSpPr>
        <p:spPr>
          <a:xfrm>
            <a:off x="190499" y="1936171"/>
            <a:ext cx="5876926" cy="2324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Can you find the treasure?</a:t>
            </a:r>
          </a:p>
          <a:p>
            <a:pPr marL="0" indent="0">
              <a:buNone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 Worksheet 1 – Using Coordinates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 Worksheet 2 – Using Vector Coordinates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/>
              <a:t>Worksheet 3 – Using Polar Coordinates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4633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174</Words>
  <Application>Microsoft Office PowerPoint</Application>
  <PresentationFormat>On-screen Show (4:3)</PresentationFormat>
  <Paragraphs>43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Office Theme</vt:lpstr>
      <vt:lpstr>Bitmap Image</vt:lpstr>
      <vt:lpstr>PowerPoint Presentation</vt:lpstr>
      <vt:lpstr>Map Position – Where am I?</vt:lpstr>
      <vt:lpstr>Map Direction – Where do I go?</vt:lpstr>
      <vt:lpstr>Map Direction – Where do I go?</vt:lpstr>
      <vt:lpstr>Treasure Hunt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Margerison-Smith,Holly</cp:lastModifiedBy>
  <cp:revision>11</cp:revision>
  <dcterms:created xsi:type="dcterms:W3CDTF">2017-06-28T15:11:57Z</dcterms:created>
  <dcterms:modified xsi:type="dcterms:W3CDTF">2020-09-29T12:32:31Z</dcterms:modified>
</cp:coreProperties>
</file>