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88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A8656-B59C-444E-BFA7-48BD1ECE0280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1382F-4A08-4FD7-A4F6-1918EABDB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39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656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787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71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040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69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309018"/>
            <a:ext cx="7886700" cy="37645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93533"/>
            <a:ext cx="1971675" cy="468750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93533"/>
            <a:ext cx="5800725" cy="46875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9017"/>
            <a:ext cx="7886700" cy="37548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76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00439"/>
            <a:ext cx="3886200" cy="37827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00439"/>
            <a:ext cx="3886200" cy="3782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12824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38387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162299"/>
            <a:ext cx="3868340" cy="2930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38387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62299"/>
            <a:ext cx="3887391" cy="29304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76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268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22915"/>
            <a:ext cx="4629150" cy="45602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2888"/>
            <a:ext cx="2949178" cy="34902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268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22915"/>
            <a:ext cx="4629150" cy="456987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2888"/>
            <a:ext cx="2949178" cy="34999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5D0294-534F-44BF-A5F0-88FD89B49935}"/>
              </a:ext>
            </a:extLst>
          </p:cNvPr>
          <p:cNvSpPr txBox="1"/>
          <p:nvPr/>
        </p:nvSpPr>
        <p:spPr>
          <a:xfrm>
            <a:off x="1007604" y="1149569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Pumpkin pie fractions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FA4DCC-4316-402E-8635-F60F80BA143F}"/>
              </a:ext>
            </a:extLst>
          </p:cNvPr>
          <p:cNvSpPr txBox="1"/>
          <p:nvPr/>
        </p:nvSpPr>
        <p:spPr>
          <a:xfrm>
            <a:off x="0" y="5299018"/>
            <a:ext cx="909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fractions through a pumpkin pie cutting approach</a:t>
            </a:r>
          </a:p>
        </p:txBody>
      </p:sp>
      <p:pic>
        <p:nvPicPr>
          <p:cNvPr id="6" name="Picture 5" descr="A close up of food&#10;&#10;Description automatically generated">
            <a:extLst>
              <a:ext uri="{FF2B5EF4-FFF2-40B4-BE49-F238E27FC236}">
                <a16:creationId xmlns:a16="http://schemas.microsoft.com/office/drawing/2014/main" id="{7439218D-1749-4C6B-AC42-05A79068F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353" y="2253800"/>
            <a:ext cx="6082524" cy="277198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2347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44A2E-47FD-4A2E-A9FB-A19B68747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48" y="1073791"/>
            <a:ext cx="7886700" cy="719612"/>
          </a:xfrm>
        </p:spPr>
        <p:txBody>
          <a:bodyPr/>
          <a:lstStyle/>
          <a:p>
            <a:r>
              <a:rPr lang="en-GB" b="1" dirty="0"/>
              <a:t>Pumpkin pie fractions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61B3E1DC-5FE9-4DEB-A993-82A26F1C4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47" y="2186512"/>
            <a:ext cx="4466259" cy="3132248"/>
          </a:xfrm>
        </p:spPr>
        <p:txBody>
          <a:bodyPr>
            <a:noAutofit/>
          </a:bodyPr>
          <a:lstStyle/>
          <a:p>
            <a:r>
              <a:rPr lang="en-GB" dirty="0"/>
              <a:t>We have a delicious pumpkin pie. </a:t>
            </a:r>
          </a:p>
          <a:p>
            <a:r>
              <a:rPr lang="en-GB" dirty="0"/>
              <a:t>To share it with our friends we can use </a:t>
            </a:r>
            <a:r>
              <a:rPr lang="en-GB" b="1" dirty="0"/>
              <a:t>fractions</a:t>
            </a:r>
            <a:r>
              <a:rPr lang="en-GB" dirty="0"/>
              <a:t>.  </a:t>
            </a:r>
          </a:p>
          <a:p>
            <a:r>
              <a:rPr lang="en-GB" dirty="0"/>
              <a:t>Each piece of pumpkin pie we cut is a </a:t>
            </a:r>
            <a:r>
              <a:rPr lang="en-GB" b="1" dirty="0"/>
              <a:t>fraction</a:t>
            </a:r>
            <a:r>
              <a:rPr lang="en-GB" dirty="0"/>
              <a:t> of the </a:t>
            </a:r>
            <a:r>
              <a:rPr lang="en-GB" b="1" dirty="0"/>
              <a:t>whole</a:t>
            </a:r>
            <a:r>
              <a:rPr lang="en-GB" dirty="0"/>
              <a:t> pie.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C276A78-937E-4896-95B0-2EAE03297E9E}"/>
              </a:ext>
            </a:extLst>
          </p:cNvPr>
          <p:cNvSpPr txBox="1">
            <a:spLocks/>
          </p:cNvSpPr>
          <p:nvPr/>
        </p:nvSpPr>
        <p:spPr>
          <a:xfrm>
            <a:off x="5836905" y="2009367"/>
            <a:ext cx="2987055" cy="597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1 Whole Pumpkin pie</a:t>
            </a:r>
          </a:p>
        </p:txBody>
      </p:sp>
      <p:pic>
        <p:nvPicPr>
          <p:cNvPr id="9" name="Picture 8" descr="A close up of food on a table&#10;&#10;Description automatically generated">
            <a:extLst>
              <a:ext uri="{FF2B5EF4-FFF2-40B4-BE49-F238E27FC236}">
                <a16:creationId xmlns:a16="http://schemas.microsoft.com/office/drawing/2014/main" id="{A1165614-1E65-4C08-A7A3-EC2EF94257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75" t="4651" r="13662" b="12791"/>
          <a:stretch/>
        </p:blipFill>
        <p:spPr>
          <a:xfrm>
            <a:off x="6121287" y="2690133"/>
            <a:ext cx="2702673" cy="262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94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4B94-C30B-4C0F-BB55-51BA15B81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47" y="1125150"/>
            <a:ext cx="8373103" cy="9228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To share your pumpkin pie with 2 friends</a:t>
            </a:r>
          </a:p>
          <a:p>
            <a:pPr marL="0" indent="0">
              <a:buNone/>
            </a:pPr>
            <a:r>
              <a:rPr lang="en-GB" dirty="0"/>
              <a:t> you would cut the pie into 2 </a:t>
            </a:r>
            <a:r>
              <a:rPr lang="en-GB" b="1" dirty="0"/>
              <a:t>halves</a:t>
            </a:r>
            <a:r>
              <a:rPr lang="en-GB" dirty="0"/>
              <a:t>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8DBD0-AFFC-410D-90D4-644C727F35F2}"/>
              </a:ext>
            </a:extLst>
          </p:cNvPr>
          <p:cNvSpPr txBox="1">
            <a:spLocks/>
          </p:cNvSpPr>
          <p:nvPr/>
        </p:nvSpPr>
        <p:spPr>
          <a:xfrm>
            <a:off x="3812148" y="2047810"/>
            <a:ext cx="2089045" cy="597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2 Halves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9C5F576-11FF-4878-BDE7-C0F52542594D}"/>
              </a:ext>
            </a:extLst>
          </p:cNvPr>
          <p:cNvGrpSpPr/>
          <p:nvPr/>
        </p:nvGrpSpPr>
        <p:grpSpPr>
          <a:xfrm>
            <a:off x="2766167" y="2693396"/>
            <a:ext cx="3611666" cy="3275152"/>
            <a:chOff x="4846319" y="2080260"/>
            <a:chExt cx="3108962" cy="2697480"/>
          </a:xfrm>
        </p:grpSpPr>
        <p:pic>
          <p:nvPicPr>
            <p:cNvPr id="7" name="Picture 6" descr="A close up of food on a table&#10;&#10;Description automatically generated">
              <a:extLst>
                <a:ext uri="{FF2B5EF4-FFF2-40B4-BE49-F238E27FC236}">
                  <a16:creationId xmlns:a16="http://schemas.microsoft.com/office/drawing/2014/main" id="{14A537DD-E97B-4B5F-9C6A-F7A778CDE2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675" t="4651" r="46890" b="12791"/>
            <a:stretch/>
          </p:blipFill>
          <p:spPr>
            <a:xfrm>
              <a:off x="4846319" y="2080260"/>
              <a:ext cx="1325881" cy="2697480"/>
            </a:xfrm>
            <a:prstGeom prst="rect">
              <a:avLst/>
            </a:prstGeom>
          </p:spPr>
        </p:pic>
        <p:pic>
          <p:nvPicPr>
            <p:cNvPr id="9" name="Picture 8" descr="A close up of food on a table&#10;&#10;Description automatically generated">
              <a:extLst>
                <a:ext uri="{FF2B5EF4-FFF2-40B4-BE49-F238E27FC236}">
                  <a16:creationId xmlns:a16="http://schemas.microsoft.com/office/drawing/2014/main" id="{D4B6FEC4-6F22-4DE2-8945-2DA2A2125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760" t="4651" r="13662" b="12791"/>
            <a:stretch/>
          </p:blipFill>
          <p:spPr>
            <a:xfrm>
              <a:off x="6492456" y="2080260"/>
              <a:ext cx="1462825" cy="2697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39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32166148-8F0F-4B20-A356-E04D99555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47" y="1093637"/>
            <a:ext cx="8373103" cy="9228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To share your pumpkin pie with 4 friends </a:t>
            </a:r>
          </a:p>
          <a:p>
            <a:pPr marL="0" indent="0">
              <a:buNone/>
            </a:pPr>
            <a:r>
              <a:rPr lang="en-GB" dirty="0"/>
              <a:t>you would cut the pie into 4 </a:t>
            </a:r>
            <a:r>
              <a:rPr lang="en-GB" b="1" dirty="0"/>
              <a:t>quarters</a:t>
            </a:r>
            <a:r>
              <a:rPr lang="en-GB" dirty="0"/>
              <a:t>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798A49C-374C-44FB-91CE-EEA0DFE0E41B}"/>
              </a:ext>
            </a:extLst>
          </p:cNvPr>
          <p:cNvSpPr txBox="1">
            <a:spLocks/>
          </p:cNvSpPr>
          <p:nvPr/>
        </p:nvSpPr>
        <p:spPr>
          <a:xfrm>
            <a:off x="3734510" y="2231365"/>
            <a:ext cx="2089045" cy="597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4 Quarters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041CF1-9270-423E-BCD6-8E67DD276BF6}"/>
              </a:ext>
            </a:extLst>
          </p:cNvPr>
          <p:cNvGrpSpPr/>
          <p:nvPr/>
        </p:nvGrpSpPr>
        <p:grpSpPr>
          <a:xfrm>
            <a:off x="3109172" y="2829143"/>
            <a:ext cx="3109283" cy="3078480"/>
            <a:chOff x="1325664" y="2080260"/>
            <a:chExt cx="3109283" cy="3078480"/>
          </a:xfrm>
        </p:grpSpPr>
        <p:pic>
          <p:nvPicPr>
            <p:cNvPr id="6" name="Picture 5" descr="A close up of food on a table&#10;&#10;Description automatically generated">
              <a:extLst>
                <a:ext uri="{FF2B5EF4-FFF2-40B4-BE49-F238E27FC236}">
                  <a16:creationId xmlns:a16="http://schemas.microsoft.com/office/drawing/2014/main" id="{591DDB7D-B2C7-40F5-BE49-82B8755869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675" t="42665" r="46890" b="12791"/>
            <a:stretch/>
          </p:blipFill>
          <p:spPr>
            <a:xfrm>
              <a:off x="1325664" y="3703320"/>
              <a:ext cx="1325881" cy="1455420"/>
            </a:xfrm>
            <a:prstGeom prst="rect">
              <a:avLst/>
            </a:prstGeom>
          </p:spPr>
        </p:pic>
        <p:pic>
          <p:nvPicPr>
            <p:cNvPr id="7" name="Picture 6" descr="A close up of food on a table&#10;&#10;Description automatically generated">
              <a:extLst>
                <a:ext uri="{FF2B5EF4-FFF2-40B4-BE49-F238E27FC236}">
                  <a16:creationId xmlns:a16="http://schemas.microsoft.com/office/drawing/2014/main" id="{FCFDAD2B-43DC-4EAD-8EE0-140DB78754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760" t="42665" r="13662" b="12791"/>
            <a:stretch/>
          </p:blipFill>
          <p:spPr>
            <a:xfrm>
              <a:off x="2972122" y="3703320"/>
              <a:ext cx="1462825" cy="1455420"/>
            </a:xfrm>
            <a:prstGeom prst="rect">
              <a:avLst/>
            </a:prstGeom>
          </p:spPr>
        </p:pic>
        <p:pic>
          <p:nvPicPr>
            <p:cNvPr id="8" name="Picture 7" descr="A close up of food on a table&#10;&#10;Description automatically generated">
              <a:extLst>
                <a:ext uri="{FF2B5EF4-FFF2-40B4-BE49-F238E27FC236}">
                  <a16:creationId xmlns:a16="http://schemas.microsoft.com/office/drawing/2014/main" id="{8AB6A888-9AFB-4EC6-9A46-A4716895F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675" t="4651" r="46890" b="54070"/>
            <a:stretch/>
          </p:blipFill>
          <p:spPr>
            <a:xfrm>
              <a:off x="1325664" y="2080260"/>
              <a:ext cx="1325881" cy="1348740"/>
            </a:xfrm>
            <a:prstGeom prst="rect">
              <a:avLst/>
            </a:prstGeom>
          </p:spPr>
        </p:pic>
        <p:pic>
          <p:nvPicPr>
            <p:cNvPr id="9" name="Picture 8" descr="A close up of food on a table&#10;&#10;Description automatically generated">
              <a:extLst>
                <a:ext uri="{FF2B5EF4-FFF2-40B4-BE49-F238E27FC236}">
                  <a16:creationId xmlns:a16="http://schemas.microsoft.com/office/drawing/2014/main" id="{94A16AD2-F87C-4079-94CC-62948B64A4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760" t="4651" r="13662" b="54070"/>
            <a:stretch/>
          </p:blipFill>
          <p:spPr>
            <a:xfrm>
              <a:off x="2972122" y="2080260"/>
              <a:ext cx="1462825" cy="1348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843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439A5E6-0A57-4A75-9D47-80881BA6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82" y="1278932"/>
            <a:ext cx="7886700" cy="719612"/>
          </a:xfrm>
        </p:spPr>
        <p:txBody>
          <a:bodyPr/>
          <a:lstStyle/>
          <a:p>
            <a:r>
              <a:rPr lang="en-GB" b="1" dirty="0"/>
              <a:t>Colour the pumpkin pie fractions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A4665F-69C8-4727-9ADB-10F1B8CBE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82" y="2578738"/>
            <a:ext cx="2099625" cy="2097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C1B4C8-7552-4272-BE76-0F8B2EF5B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85980" y="2574717"/>
            <a:ext cx="2099625" cy="2097333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ECD35F12-347D-471E-8B02-02900B6390EE}"/>
              </a:ext>
            </a:extLst>
          </p:cNvPr>
          <p:cNvSpPr txBox="1">
            <a:spLocks/>
          </p:cNvSpPr>
          <p:nvPr/>
        </p:nvSpPr>
        <p:spPr>
          <a:xfrm>
            <a:off x="715222" y="4761010"/>
            <a:ext cx="1163144" cy="487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Whole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FB00637-B274-4CF5-9B82-FEBB2F0D6350}"/>
              </a:ext>
            </a:extLst>
          </p:cNvPr>
          <p:cNvSpPr txBox="1">
            <a:spLocks/>
          </p:cNvSpPr>
          <p:nvPr/>
        </p:nvSpPr>
        <p:spPr>
          <a:xfrm>
            <a:off x="2738343" y="4761010"/>
            <a:ext cx="1661129" cy="595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b="1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A1AFEF0-1735-48CA-8EFD-A506E4A2E3D7}"/>
              </a:ext>
            </a:extLst>
          </p:cNvPr>
          <p:cNvSpPr txBox="1">
            <a:spLocks/>
          </p:cNvSpPr>
          <p:nvPr/>
        </p:nvSpPr>
        <p:spPr>
          <a:xfrm>
            <a:off x="2577133" y="4676071"/>
            <a:ext cx="1764340" cy="700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3 Quarters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BB08010-3ECA-40E0-A3B7-9DBB83DECB7D}"/>
              </a:ext>
            </a:extLst>
          </p:cNvPr>
          <p:cNvSpPr txBox="1">
            <a:spLocks/>
          </p:cNvSpPr>
          <p:nvPr/>
        </p:nvSpPr>
        <p:spPr>
          <a:xfrm>
            <a:off x="7254220" y="4731484"/>
            <a:ext cx="1163144" cy="487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1 Half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7CAE722-C724-40EA-8925-C2C1E8AD2994}"/>
              </a:ext>
            </a:extLst>
          </p:cNvPr>
          <p:cNvSpPr txBox="1">
            <a:spLocks/>
          </p:cNvSpPr>
          <p:nvPr/>
        </p:nvSpPr>
        <p:spPr>
          <a:xfrm>
            <a:off x="4832191" y="4602747"/>
            <a:ext cx="1638569" cy="700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1 Quarter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2A7827-6D83-4B75-903B-897B4E435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490" y="2529081"/>
            <a:ext cx="2099625" cy="20973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879FF9-5AEC-4DF5-A269-7A5201BA0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308" y="2577593"/>
            <a:ext cx="2099625" cy="20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08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107</Words>
  <Application>Microsoft Office PowerPoint</Application>
  <PresentationFormat>On-screen Show (4:3)</PresentationFormat>
  <Paragraphs>23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Pumpkin pie fractions</vt:lpstr>
      <vt:lpstr>PowerPoint Presentation</vt:lpstr>
      <vt:lpstr>PowerPoint Presentation</vt:lpstr>
      <vt:lpstr>Colour the pumpkin pie fractions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Margerison-Smith,Holly</cp:lastModifiedBy>
  <cp:revision>11</cp:revision>
  <dcterms:created xsi:type="dcterms:W3CDTF">2017-06-28T15:11:57Z</dcterms:created>
  <dcterms:modified xsi:type="dcterms:W3CDTF">2020-09-29T12:35:12Z</dcterms:modified>
</cp:coreProperties>
</file>