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7" r:id="rId3"/>
    <p:sldId id="274" r:id="rId4"/>
    <p:sldId id="280" r:id="rId5"/>
    <p:sldId id="276" r:id="rId6"/>
    <p:sldId id="277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D0CDF-86D7-4D8B-BA22-11EC8ABF3C6F}"/>
              </a:ext>
            </a:extLst>
          </p:cNvPr>
          <p:cNvSpPr txBox="1"/>
          <p:nvPr/>
        </p:nvSpPr>
        <p:spPr>
          <a:xfrm>
            <a:off x="907230" y="5284510"/>
            <a:ext cx="722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project to make an Advent calendar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EB7DC-C9EE-485B-A5F1-AD478D81A51A}"/>
              </a:ext>
            </a:extLst>
          </p:cNvPr>
          <p:cNvSpPr txBox="1"/>
          <p:nvPr/>
        </p:nvSpPr>
        <p:spPr>
          <a:xfrm>
            <a:off x="1007604" y="1111825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Arial"/>
                <a:cs typeface="Arial"/>
              </a:rPr>
              <a:t>Adorable Advent</a:t>
            </a:r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80424F1-3B31-45FE-BDB9-0DE5D82B10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763" y="1942822"/>
            <a:ext cx="4588474" cy="32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14E8318-0739-4282-85CF-6B500A5C8279}"/>
              </a:ext>
            </a:extLst>
          </p:cNvPr>
          <p:cNvGrpSpPr/>
          <p:nvPr/>
        </p:nvGrpSpPr>
        <p:grpSpPr>
          <a:xfrm>
            <a:off x="4411702" y="3619557"/>
            <a:ext cx="2091123" cy="2398150"/>
            <a:chOff x="3717369" y="2988685"/>
            <a:chExt cx="1911387" cy="2121133"/>
          </a:xfrm>
        </p:grpSpPr>
        <p:pic>
          <p:nvPicPr>
            <p:cNvPr id="20" name="Picture 19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52B74A62-6530-461E-9309-00A6B11F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7369" y="3198431"/>
              <a:ext cx="1911387" cy="1911387"/>
            </a:xfrm>
            <a:prstGeom prst="rect">
              <a:avLst/>
            </a:prstGeom>
          </p:spPr>
        </p:pic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F18420D-C993-4F2B-875B-BE52F8425699}"/>
                </a:ext>
              </a:extLst>
            </p:cNvPr>
            <p:cNvSpPr/>
            <p:nvPr/>
          </p:nvSpPr>
          <p:spPr>
            <a:xfrm rot="3481062">
              <a:off x="3697780" y="3021477"/>
              <a:ext cx="994848" cy="92926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76038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Advent Calendars</a:t>
            </a:r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50982" y="1723383"/>
            <a:ext cx="46041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These count down from 1</a:t>
            </a:r>
            <a:r>
              <a:rPr lang="en-GB" sz="2400" baseline="30000" dirty="0"/>
              <a:t>st</a:t>
            </a:r>
            <a:r>
              <a:rPr lang="en-GB" sz="2400" dirty="0"/>
              <a:t> December till 25</a:t>
            </a:r>
            <a:r>
              <a:rPr lang="en-GB" sz="2400" baseline="30000" dirty="0"/>
              <a:t>th</a:t>
            </a:r>
            <a:r>
              <a:rPr lang="en-GB" sz="2400" dirty="0"/>
              <a:t> December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Each day has a door to 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Behind every day is a picture or surprise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calendar has two parts: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/>
              <a:t>The front page, with the doors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/>
              <a:t>The back page, with the icons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A75BA9C-1B50-47D7-8FAD-A478DBFD3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451" y="1111298"/>
            <a:ext cx="2422484" cy="1614989"/>
          </a:xfrm>
          <a:prstGeom prst="rect">
            <a:avLst/>
          </a:prstGeom>
        </p:spPr>
      </p:pic>
      <p:pic>
        <p:nvPicPr>
          <p:cNvPr id="16" name="Picture 15" descr="A picture containing map&#10;&#10;Description automatically generated">
            <a:extLst>
              <a:ext uri="{FF2B5EF4-FFF2-40B4-BE49-F238E27FC236}">
                <a16:creationId xmlns:a16="http://schemas.microsoft.com/office/drawing/2014/main" id="{A8DB6787-F865-4FC0-B02A-9D902409F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96" y="2204351"/>
            <a:ext cx="2582120" cy="1721413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A744FFF8-9142-4806-84AE-DC518E9E9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02" y="4131714"/>
            <a:ext cx="2531327" cy="17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3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20A13AB-8050-4A93-9463-4867756807BB}"/>
              </a:ext>
            </a:extLst>
          </p:cNvPr>
          <p:cNvSpPr txBox="1">
            <a:spLocks/>
          </p:cNvSpPr>
          <p:nvPr/>
        </p:nvSpPr>
        <p:spPr>
          <a:xfrm>
            <a:off x="253220" y="1040219"/>
            <a:ext cx="1617784" cy="7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Icons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02AAD-3870-4F25-B977-D9EE1C92E5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3" t="6969" r="10603" b="8476"/>
          <a:stretch/>
        </p:blipFill>
        <p:spPr>
          <a:xfrm>
            <a:off x="2982351" y="1392702"/>
            <a:ext cx="5472332" cy="4276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92335A-A2AE-4F57-B4A1-0D21A783D521}"/>
              </a:ext>
            </a:extLst>
          </p:cNvPr>
          <p:cNvSpPr txBox="1"/>
          <p:nvPr/>
        </p:nvSpPr>
        <p:spPr>
          <a:xfrm>
            <a:off x="1" y="2153290"/>
            <a:ext cx="2642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icons are pictures of festive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What other icons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99498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952495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 – Front page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D27C38-EE83-4E4D-887A-B2CF01616A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320" y="1061060"/>
            <a:ext cx="3061764" cy="2163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50982" y="1568802"/>
            <a:ext cx="54246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Choose a door style for the front of your advent calendar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Add your designs and colour to the calendar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Or you could design your own doors…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0E458-8982-412A-98AD-E87A8F899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319" y="3553157"/>
            <a:ext cx="3061764" cy="2158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9163F6-380F-434B-928A-6466AF16A596}"/>
              </a:ext>
            </a:extLst>
          </p:cNvPr>
          <p:cNvSpPr txBox="1"/>
          <p:nvPr/>
        </p:nvSpPr>
        <p:spPr>
          <a:xfrm>
            <a:off x="6580755" y="3178810"/>
            <a:ext cx="167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Single doors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E8469A-E2B1-44FD-9861-1AA89D9D1D32}"/>
              </a:ext>
            </a:extLst>
          </p:cNvPr>
          <p:cNvSpPr txBox="1"/>
          <p:nvPr/>
        </p:nvSpPr>
        <p:spPr>
          <a:xfrm>
            <a:off x="6437165" y="5696670"/>
            <a:ext cx="196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Double doors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DCEE897-A153-4FA2-96DA-726764648C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13"/>
          <a:stretch/>
        </p:blipFill>
        <p:spPr>
          <a:xfrm>
            <a:off x="150982" y="3838729"/>
            <a:ext cx="1461156" cy="2200961"/>
          </a:xfrm>
          <a:prstGeom prst="rect">
            <a:avLst/>
          </a:prstGeom>
        </p:spPr>
      </p:pic>
      <p:pic>
        <p:nvPicPr>
          <p:cNvPr id="9" name="Picture 8" descr="A picture containing chain, shirt&#10;&#10;Description automatically generated">
            <a:extLst>
              <a:ext uri="{FF2B5EF4-FFF2-40B4-BE49-F238E27FC236}">
                <a16:creationId xmlns:a16="http://schemas.microsoft.com/office/drawing/2014/main" id="{F770EB5C-DE14-479F-A1E2-D36276FE2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120" y="3611056"/>
            <a:ext cx="2372631" cy="1678142"/>
          </a:xfrm>
          <a:prstGeom prst="rect">
            <a:avLst/>
          </a:prstGeom>
        </p:spPr>
      </p:pic>
      <p:pic>
        <p:nvPicPr>
          <p:cNvPr id="16" name="Picture 15" descr="A picture containing different, small, filled, group&#10;&#10;Description automatically generated">
            <a:extLst>
              <a:ext uri="{FF2B5EF4-FFF2-40B4-BE49-F238E27FC236}">
                <a16:creationId xmlns:a16="http://schemas.microsoft.com/office/drawing/2014/main" id="{C8F2AEF2-3AAB-412D-91BC-7AE582398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336" y="4642338"/>
            <a:ext cx="2349181" cy="13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7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988664"/>
            <a:ext cx="6274750" cy="647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2a – Cutting out the doors</a:t>
            </a:r>
          </a:p>
          <a:p>
            <a:pPr algn="l"/>
            <a:r>
              <a:rPr lang="en-GB" b="1" dirty="0"/>
              <a:t>(double doors version)</a:t>
            </a:r>
          </a:p>
          <a:p>
            <a:pPr algn="l"/>
            <a:endParaRPr lang="en-GB" sz="3200" dirty="0"/>
          </a:p>
          <a:p>
            <a:pPr algn="l"/>
            <a:endParaRPr lang="en-GB" sz="3200" dirty="0"/>
          </a:p>
          <a:p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21511" y="2191718"/>
            <a:ext cx="2587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Pinch the door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cut the dotted line between the two doors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A3FFB-5BB4-4D90-AA6E-F2F14FF969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56510" y="745941"/>
            <a:ext cx="1767195" cy="2530715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5713D64D-81FF-4815-A290-B8029DBA0C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0189" y="2147242"/>
            <a:ext cx="2619976" cy="1964982"/>
          </a:xfrm>
          <a:prstGeom prst="rect">
            <a:avLst/>
          </a:prstGeom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7C5D2017-E004-4808-88B9-CE583060E3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76"/>
          <a:stretch/>
        </p:blipFill>
        <p:spPr>
          <a:xfrm rot="5400000">
            <a:off x="2706962" y="3478153"/>
            <a:ext cx="2619976" cy="23554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048E13-6EE2-4527-81A7-297EF9E96E23}"/>
              </a:ext>
            </a:extLst>
          </p:cNvPr>
          <p:cNvSpPr txBox="1"/>
          <p:nvPr/>
        </p:nvSpPr>
        <p:spPr>
          <a:xfrm>
            <a:off x="6575664" y="3671832"/>
            <a:ext cx="7474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Pinch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DFF57-2AAB-4D69-A45D-7031FEDF3D6D}"/>
              </a:ext>
            </a:extLst>
          </p:cNvPr>
          <p:cNvSpPr txBox="1"/>
          <p:nvPr/>
        </p:nvSpPr>
        <p:spPr>
          <a:xfrm>
            <a:off x="4459127" y="5089117"/>
            <a:ext cx="5085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319638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87546"/>
            <a:ext cx="5932449" cy="1081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800" b="1" dirty="0"/>
              <a:t>Step 2b - Cutting out the Doors</a:t>
            </a:r>
          </a:p>
          <a:p>
            <a:pPr algn="l"/>
            <a:r>
              <a:rPr lang="en-GB" sz="7400" b="1" dirty="0"/>
              <a:t>(double doors version)</a:t>
            </a:r>
          </a:p>
          <a:p>
            <a:pPr algn="l"/>
            <a:endParaRPr lang="en-GB" sz="3600" b="1" dirty="0"/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12" name="Picture 11" descr="A picture containing text, indoor, hand&#10;&#10;Description automatically generated">
            <a:extLst>
              <a:ext uri="{FF2B5EF4-FFF2-40B4-BE49-F238E27FC236}">
                <a16:creationId xmlns:a16="http://schemas.microsoft.com/office/drawing/2014/main" id="{775243B3-5DAA-41DD-9BF7-2EED7A36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11" r="33153"/>
          <a:stretch/>
        </p:blipFill>
        <p:spPr>
          <a:xfrm rot="5400000">
            <a:off x="6321406" y="912584"/>
            <a:ext cx="2204183" cy="2982097"/>
          </a:xfrm>
          <a:prstGeom prst="rect">
            <a:avLst/>
          </a:prstGeom>
        </p:spPr>
      </p:pic>
      <p:pic>
        <p:nvPicPr>
          <p:cNvPr id="9" name="Picture 8" descr="A picture containing text, person, holding, hand&#10;&#10;Description automatically generated">
            <a:extLst>
              <a:ext uri="{FF2B5EF4-FFF2-40B4-BE49-F238E27FC236}">
                <a16:creationId xmlns:a16="http://schemas.microsoft.com/office/drawing/2014/main" id="{26F0ADCF-5B2A-4900-9DF3-2F2576E8E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46" r="26967" b="17668"/>
          <a:stretch/>
        </p:blipFill>
        <p:spPr>
          <a:xfrm rot="5400000">
            <a:off x="5732490" y="3286721"/>
            <a:ext cx="2189206" cy="29079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136990" y="2166862"/>
            <a:ext cx="4855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cut the solid line to each corner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DO NOT CUT ALL THE WAY ROUND!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Fold the door open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EE0772-96C1-4601-8405-DC51AC9BDC6E}"/>
              </a:ext>
            </a:extLst>
          </p:cNvPr>
          <p:cNvSpPr txBox="1"/>
          <p:nvPr/>
        </p:nvSpPr>
        <p:spPr>
          <a:xfrm>
            <a:off x="7514537" y="3365351"/>
            <a:ext cx="923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Cut out </a:t>
            </a:r>
          </a:p>
        </p:txBody>
      </p:sp>
      <p:pic>
        <p:nvPicPr>
          <p:cNvPr id="3" name="Picture 2" descr="A pair of scissors&#10;&#10;Description automatically generated">
            <a:extLst>
              <a:ext uri="{FF2B5EF4-FFF2-40B4-BE49-F238E27FC236}">
                <a16:creationId xmlns:a16="http://schemas.microsoft.com/office/drawing/2014/main" id="{2ECDE62D-20E8-4C66-BCBC-00D4854D6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41287">
            <a:off x="2785698" y="3788301"/>
            <a:ext cx="1908205" cy="20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9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982942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3 – Back page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0" y="1573427"/>
            <a:ext cx="4855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the calendar to a back page made from 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Choose icons for each day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Cut them out carefully with 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icons to the back page, behind a door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You could draw your own icons instead!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E48BCE2-AF18-435D-AB11-17EDF10A6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40" r="34092"/>
          <a:stretch/>
        </p:blipFill>
        <p:spPr>
          <a:xfrm rot="5400000">
            <a:off x="6849704" y="91598"/>
            <a:ext cx="1169995" cy="341859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A009B32-A268-44BC-A0E0-208265332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99" r="27327" b="4701"/>
          <a:stretch/>
        </p:blipFill>
        <p:spPr>
          <a:xfrm rot="5400000">
            <a:off x="5748304" y="2793679"/>
            <a:ext cx="1904767" cy="4091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6EEB5-E02E-4443-B709-AC71E1779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0" t="6793" r="11878" b="9757"/>
          <a:stretch/>
        </p:blipFill>
        <p:spPr>
          <a:xfrm>
            <a:off x="4290886" y="2310176"/>
            <a:ext cx="2409801" cy="1739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BECF954-5527-4696-96B1-ED0779965D07}"/>
              </a:ext>
            </a:extLst>
          </p:cNvPr>
          <p:cNvSpPr/>
          <p:nvPr/>
        </p:nvSpPr>
        <p:spPr>
          <a:xfrm rot="5400000">
            <a:off x="5206409" y="3922610"/>
            <a:ext cx="611036" cy="817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air of scissors&#10;&#10;Description automatically generated">
            <a:extLst>
              <a:ext uri="{FF2B5EF4-FFF2-40B4-BE49-F238E27FC236}">
                <a16:creationId xmlns:a16="http://schemas.microsoft.com/office/drawing/2014/main" id="{E742A02E-1D30-4A97-873D-ED161222B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67620">
            <a:off x="7254991" y="2287431"/>
            <a:ext cx="1430059" cy="15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24228"/>
            <a:ext cx="7370956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5 – Fold the doors closed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A2A492-3318-4162-A5D1-577F16854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33" t="8348" r="25585" b="18019"/>
          <a:stretch/>
        </p:blipFill>
        <p:spPr>
          <a:xfrm rot="5400000">
            <a:off x="4829721" y="746385"/>
            <a:ext cx="3043304" cy="5049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8A8EE-1CFB-41F5-84A0-380FE5A6E581}"/>
              </a:ext>
            </a:extLst>
          </p:cNvPr>
          <p:cNvSpPr txBox="1"/>
          <p:nvPr/>
        </p:nvSpPr>
        <p:spPr>
          <a:xfrm>
            <a:off x="136990" y="2164570"/>
            <a:ext cx="3347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an icon in every door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Once the glue has dried, fold the doors closed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your calendar – or give it to someone as a present!</a:t>
            </a:r>
          </a:p>
        </p:txBody>
      </p:sp>
    </p:spTree>
    <p:extLst>
      <p:ext uri="{BB962C8B-B14F-4D97-AF65-F5344CB8AC3E}">
        <p14:creationId xmlns:p14="http://schemas.microsoft.com/office/powerpoint/2010/main" val="1636622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247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14</cp:revision>
  <dcterms:created xsi:type="dcterms:W3CDTF">2017-06-28T15:11:57Z</dcterms:created>
  <dcterms:modified xsi:type="dcterms:W3CDTF">2020-11-24T13:18:13Z</dcterms:modified>
</cp:coreProperties>
</file>