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3467-8F2B-478C-9FFF-41DA20DA0322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95AE-6008-4319-A783-DF24F04E9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4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5F047-9333-4A8D-A999-7382245CCE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5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2F7B33-6391-44E9-B403-5A747ACDB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625" y="1115669"/>
            <a:ext cx="4133850" cy="46196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B4223F6-1223-45CC-9D89-EDB136D3DFD7}"/>
              </a:ext>
            </a:extLst>
          </p:cNvPr>
          <p:cNvGrpSpPr/>
          <p:nvPr/>
        </p:nvGrpSpPr>
        <p:grpSpPr>
          <a:xfrm rot="12148940">
            <a:off x="1119662" y="3996529"/>
            <a:ext cx="2067560" cy="1400175"/>
            <a:chOff x="0" y="0"/>
            <a:chExt cx="2067622" cy="1400175"/>
          </a:xfrm>
        </p:grpSpPr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BC8B965D-B660-4E93-AB92-52A7784CC452}"/>
                </a:ext>
              </a:extLst>
            </p:cNvPr>
            <p:cNvSpPr/>
            <p:nvPr/>
          </p:nvSpPr>
          <p:spPr>
            <a:xfrm rot="14873742">
              <a:off x="333723" y="-333723"/>
              <a:ext cx="1400175" cy="2067622"/>
            </a:xfrm>
            <a:prstGeom prst="downArrow">
              <a:avLst>
                <a:gd name="adj1" fmla="val 50000"/>
                <a:gd name="adj2" fmla="val 50186"/>
              </a:avLst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1EEBE48-CCFE-4C7F-8653-EF1371A178DC}"/>
                </a:ext>
              </a:extLst>
            </p:cNvPr>
            <p:cNvSpPr/>
            <p:nvPr/>
          </p:nvSpPr>
          <p:spPr>
            <a:xfrm>
              <a:off x="239108" y="942627"/>
              <a:ext cx="123825" cy="13335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CAB8D8E-CFA1-418C-A342-9CA4AA7D45E8}"/>
              </a:ext>
            </a:extLst>
          </p:cNvPr>
          <p:cNvSpPr txBox="1"/>
          <p:nvPr/>
        </p:nvSpPr>
        <p:spPr>
          <a:xfrm>
            <a:off x="322499" y="1173686"/>
            <a:ext cx="254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Niceometer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662A6-3E94-4344-A8DB-139DFE6CBE1F}"/>
              </a:ext>
            </a:extLst>
          </p:cNvPr>
          <p:cNvSpPr txBox="1"/>
          <p:nvPr/>
        </p:nvSpPr>
        <p:spPr>
          <a:xfrm>
            <a:off x="161249" y="1455040"/>
            <a:ext cx="882150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graphics and colour to both pieces!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Cut around the gauge using scissors.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Get an adult to cut out the ‘V’ for the stand using a craft knife.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Put a piece of sticky tack behind the hole in the middle of the gauge. Push the sharp point of a pencil through to make the hole.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Cut out the arrow using scissors.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Put a piece of sticky tack behind the hole at the bottom of the arrow. Push the sharp point of a pencil through to make the hole.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Attach the arrow to the gauge by putting a split pin through the two holes.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Fold the gauge along the dotted line so it forms an L- or V- shape when you look at it from the side.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Fold up the V stand. Using some sticky tape attach the V to the back of the gauge to help it stay up.</a:t>
            </a:r>
          </a:p>
          <a:p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2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165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16</cp:revision>
  <dcterms:created xsi:type="dcterms:W3CDTF">2017-06-28T15:11:57Z</dcterms:created>
  <dcterms:modified xsi:type="dcterms:W3CDTF">2020-11-24T13:33:42Z</dcterms:modified>
</cp:coreProperties>
</file>