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67" r:id="rId3"/>
    <p:sldId id="268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309018"/>
            <a:ext cx="7886700" cy="37645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193533"/>
            <a:ext cx="1971675" cy="468750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193533"/>
            <a:ext cx="5800725" cy="46875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09017"/>
            <a:ext cx="7886700" cy="37548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76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300439"/>
            <a:ext cx="3886200" cy="37827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300439"/>
            <a:ext cx="3886200" cy="3782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12824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3383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162299"/>
            <a:ext cx="3868340" cy="2930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383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62299"/>
            <a:ext cx="3887391" cy="29304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76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268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22915"/>
            <a:ext cx="4629150" cy="45602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92888"/>
            <a:ext cx="2949178" cy="34902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268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22915"/>
            <a:ext cx="4629150" cy="456987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92888"/>
            <a:ext cx="2949178" cy="34999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54FDF3-A899-4B7B-AEA9-DC8B88C6F9CD}"/>
              </a:ext>
            </a:extLst>
          </p:cNvPr>
          <p:cNvSpPr txBox="1"/>
          <p:nvPr/>
        </p:nvSpPr>
        <p:spPr>
          <a:xfrm>
            <a:off x="1521125" y="4893519"/>
            <a:ext cx="6223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Make a periscope!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Pixies and elves use this to look over walls, to spy on who is naughty and who is nice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79E8BB-7426-40FC-A251-F3B065DE287F}"/>
              </a:ext>
            </a:extLst>
          </p:cNvPr>
          <p:cNvSpPr txBox="1"/>
          <p:nvPr/>
        </p:nvSpPr>
        <p:spPr>
          <a:xfrm>
            <a:off x="1007604" y="1149569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93D3"/>
                </a:solidFill>
                <a:latin typeface="Arial"/>
                <a:cs typeface="Arial"/>
              </a:rPr>
              <a:t>Pixie Periscope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9D76B9-A357-4CB2-8E15-3EA9D2C83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75239">
            <a:off x="7017306" y="1112566"/>
            <a:ext cx="628738" cy="9050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291D71-0A9B-4207-9FFA-75EE39630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78608">
            <a:off x="1523746" y="1172611"/>
            <a:ext cx="628738" cy="905001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BFF6E79-6A73-4261-BC5C-A716A4BC7989}"/>
              </a:ext>
            </a:extLst>
          </p:cNvPr>
          <p:cNvGrpSpPr/>
          <p:nvPr/>
        </p:nvGrpSpPr>
        <p:grpSpPr>
          <a:xfrm>
            <a:off x="2528380" y="2410725"/>
            <a:ext cx="1385034" cy="2247227"/>
            <a:chOff x="3755124" y="2152546"/>
            <a:chExt cx="1385034" cy="2247227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714EEAF3-83F7-42A6-AE5B-3DE130D3E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0775239">
              <a:off x="4609488" y="3635931"/>
              <a:ext cx="530670" cy="76384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4908D5F-FD89-43BB-A2DA-062A0E8AC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0159879">
              <a:off x="3755124" y="2152546"/>
              <a:ext cx="652377" cy="1965132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3E1CF29-8F83-4AC9-AE0F-6753CC2D247B}"/>
                </a:ext>
              </a:extLst>
            </p:cNvPr>
            <p:cNvSpPr txBox="1"/>
            <p:nvPr/>
          </p:nvSpPr>
          <p:spPr>
            <a:xfrm rot="4202139">
              <a:off x="3607227" y="3105126"/>
              <a:ext cx="122276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Curlz MT" panose="04040404050702020202" pitchFamily="82" charset="0"/>
                </a:rPr>
                <a:t>Pixie Periscope</a:t>
              </a:r>
            </a:p>
          </p:txBody>
        </p:sp>
      </p:grpSp>
      <p:pic>
        <p:nvPicPr>
          <p:cNvPr id="5" name="Picture 4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51605D11-0E41-4FAB-AE27-038AFFA26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9026" y="2152546"/>
            <a:ext cx="1808067" cy="260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0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0B7406-0B30-45ED-B61E-33B8428AB0FC}"/>
              </a:ext>
            </a:extLst>
          </p:cNvPr>
          <p:cNvSpPr txBox="1">
            <a:spLocks/>
          </p:cNvSpPr>
          <p:nvPr/>
        </p:nvSpPr>
        <p:spPr>
          <a:xfrm>
            <a:off x="6508" y="1040120"/>
            <a:ext cx="8373103" cy="826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600" b="1" dirty="0"/>
              <a:t>Step 1 – Periscope template</a:t>
            </a:r>
          </a:p>
          <a:p>
            <a:pPr algn="l"/>
            <a:endParaRPr lang="en-GB" sz="3600" dirty="0"/>
          </a:p>
          <a:p>
            <a:pPr algn="l"/>
            <a:endParaRPr lang="en-GB" sz="3600" dirty="0"/>
          </a:p>
          <a:p>
            <a:endParaRPr lang="en-GB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4322B3-1F5C-41FA-85F4-D899C003CB79}"/>
              </a:ext>
            </a:extLst>
          </p:cNvPr>
          <p:cNvSpPr txBox="1"/>
          <p:nvPr/>
        </p:nvSpPr>
        <p:spPr>
          <a:xfrm>
            <a:off x="49428" y="2038626"/>
            <a:ext cx="48520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You will need the periscope template and scissors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BBCA9E-260B-4883-9653-D281097D4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941" y="1582711"/>
            <a:ext cx="3636346" cy="425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23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8847340-9410-405B-ADFB-BC52465D2B9D}"/>
              </a:ext>
            </a:extLst>
          </p:cNvPr>
          <p:cNvSpPr txBox="1"/>
          <p:nvPr/>
        </p:nvSpPr>
        <p:spPr>
          <a:xfrm>
            <a:off x="97870" y="1866672"/>
            <a:ext cx="4596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Carefully cut along the solid lines with scissors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Don’t cut the tabs off!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5EEF61A2-8B8A-4273-AF99-14A2D5CCF507}"/>
              </a:ext>
            </a:extLst>
          </p:cNvPr>
          <p:cNvSpPr txBox="1">
            <a:spLocks/>
          </p:cNvSpPr>
          <p:nvPr/>
        </p:nvSpPr>
        <p:spPr>
          <a:xfrm>
            <a:off x="0" y="1040424"/>
            <a:ext cx="8373103" cy="826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600" b="1" dirty="0"/>
              <a:t>Step 2 – Cut out the template</a:t>
            </a:r>
            <a:endParaRPr lang="en-GB" sz="3600" dirty="0"/>
          </a:p>
          <a:p>
            <a:endParaRPr lang="en-GB" sz="3600" dirty="0"/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8179934-B26C-4E96-9A9F-E6ADDC61E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9070" y="1694665"/>
            <a:ext cx="3772930" cy="396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7C4ACA20-C0EC-447B-B8E4-E5F6CB31AF90}"/>
              </a:ext>
            </a:extLst>
          </p:cNvPr>
          <p:cNvSpPr txBox="1">
            <a:spLocks/>
          </p:cNvSpPr>
          <p:nvPr/>
        </p:nvSpPr>
        <p:spPr>
          <a:xfrm>
            <a:off x="0" y="1015292"/>
            <a:ext cx="8373103" cy="826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600" b="1" dirty="0"/>
              <a:t>Step 3 – Score the dotted lines </a:t>
            </a:r>
          </a:p>
          <a:p>
            <a:pPr algn="l"/>
            <a:endParaRPr lang="en-GB" sz="3600" dirty="0"/>
          </a:p>
          <a:p>
            <a:pPr algn="l"/>
            <a:endParaRPr lang="en-GB" sz="3600" dirty="0"/>
          </a:p>
          <a:p>
            <a:endParaRPr lang="en-GB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CA7A8E-5FEC-4DF4-AF4F-D0238BB1C096}"/>
              </a:ext>
            </a:extLst>
          </p:cNvPr>
          <p:cNvSpPr txBox="1"/>
          <p:nvPr/>
        </p:nvSpPr>
        <p:spPr>
          <a:xfrm>
            <a:off x="130116" y="1697756"/>
            <a:ext cx="49102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Score along the dotted lines with scissors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Use a ruler to score straight 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DON’T PRESS TOO HARD AND CUT THE PAPER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4C7F12FE-DD69-4CE2-B48F-6F17FDECEC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88"/>
          <a:stretch/>
        </p:blipFill>
        <p:spPr>
          <a:xfrm>
            <a:off x="5545795" y="1698857"/>
            <a:ext cx="3250496" cy="398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67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22C1E74-8D7D-4231-9793-09C0F324B12D}"/>
              </a:ext>
            </a:extLst>
          </p:cNvPr>
          <p:cNvSpPr txBox="1"/>
          <p:nvPr/>
        </p:nvSpPr>
        <p:spPr>
          <a:xfrm>
            <a:off x="37453" y="1023100"/>
            <a:ext cx="9069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Step 4 – Folding </a:t>
            </a:r>
            <a:endParaRPr lang="en-GB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55A265-E876-4333-8FC3-E52666A4453A}"/>
              </a:ext>
            </a:extLst>
          </p:cNvPr>
          <p:cNvSpPr txBox="1"/>
          <p:nvPr/>
        </p:nvSpPr>
        <p:spPr>
          <a:xfrm>
            <a:off x="72958" y="1859340"/>
            <a:ext cx="40377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Fold carefully on the dotted 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You can use the ruler to keep folds straight </a:t>
            </a:r>
          </a:p>
        </p:txBody>
      </p:sp>
      <p:pic>
        <p:nvPicPr>
          <p:cNvPr id="4" name="Picture 3" descr="A picture containing table&#10;&#10;Description automatically generated">
            <a:extLst>
              <a:ext uri="{FF2B5EF4-FFF2-40B4-BE49-F238E27FC236}">
                <a16:creationId xmlns:a16="http://schemas.microsoft.com/office/drawing/2014/main" id="{6FED6951-9A2C-4F30-AA02-1F1E9BE84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445" y="1346266"/>
            <a:ext cx="3734122" cy="468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5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22C1E74-8D7D-4231-9793-09C0F324B12D}"/>
              </a:ext>
            </a:extLst>
          </p:cNvPr>
          <p:cNvSpPr txBox="1"/>
          <p:nvPr/>
        </p:nvSpPr>
        <p:spPr>
          <a:xfrm>
            <a:off x="37453" y="1072586"/>
            <a:ext cx="9069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Step 5 – Sticking </a:t>
            </a:r>
            <a:endParaRPr lang="en-GB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55A265-E876-4333-8FC3-E52666A4453A}"/>
              </a:ext>
            </a:extLst>
          </p:cNvPr>
          <p:cNvSpPr txBox="1"/>
          <p:nvPr/>
        </p:nvSpPr>
        <p:spPr>
          <a:xfrm>
            <a:off x="76168" y="1980727"/>
            <a:ext cx="4037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Use sticky tape or glue to stick the periscope together using the tabs</a:t>
            </a:r>
          </a:p>
        </p:txBody>
      </p:sp>
      <p:pic>
        <p:nvPicPr>
          <p:cNvPr id="3" name="Picture 2" descr="A close up of a green room&#10;&#10;Description automatically generated">
            <a:extLst>
              <a:ext uri="{FF2B5EF4-FFF2-40B4-BE49-F238E27FC236}">
                <a16:creationId xmlns:a16="http://schemas.microsoft.com/office/drawing/2014/main" id="{E0236E50-2C88-47E7-9583-2F0B03724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618" y="1395752"/>
            <a:ext cx="3701407" cy="40859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C9726F3-ECD2-4333-8AC6-DAA238208451}"/>
              </a:ext>
            </a:extLst>
          </p:cNvPr>
          <p:cNvSpPr/>
          <p:nvPr/>
        </p:nvSpPr>
        <p:spPr>
          <a:xfrm rot="19870204">
            <a:off x="4981252" y="3088476"/>
            <a:ext cx="691979" cy="1851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86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22C1E74-8D7D-4231-9793-09C0F324B12D}"/>
              </a:ext>
            </a:extLst>
          </p:cNvPr>
          <p:cNvSpPr txBox="1"/>
          <p:nvPr/>
        </p:nvSpPr>
        <p:spPr>
          <a:xfrm>
            <a:off x="37453" y="1022287"/>
            <a:ext cx="9069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Step 6 – Mirrors</a:t>
            </a:r>
            <a:endParaRPr lang="en-GB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55A265-E876-4333-8FC3-E52666A4453A}"/>
              </a:ext>
            </a:extLst>
          </p:cNvPr>
          <p:cNvSpPr txBox="1"/>
          <p:nvPr/>
        </p:nvSpPr>
        <p:spPr>
          <a:xfrm>
            <a:off x="48185" y="1668618"/>
            <a:ext cx="44476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Stick one mirror into each end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If you use aluminium foil instead, keep it shiny side up and very flat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Use glue or double-sided sticky tape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If you look at one mirror, you can see the reflection in the other mirror!</a:t>
            </a:r>
          </a:p>
        </p:txBody>
      </p:sp>
      <p:pic>
        <p:nvPicPr>
          <p:cNvPr id="7" name="Picture 6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F60F37CA-0BD9-4C2A-9D44-C422EF327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1336" y="3533539"/>
            <a:ext cx="1732664" cy="250043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5E280EB2-FDC7-4A24-B299-CA0E78E5A5E0}"/>
              </a:ext>
            </a:extLst>
          </p:cNvPr>
          <p:cNvGrpSpPr/>
          <p:nvPr/>
        </p:nvGrpSpPr>
        <p:grpSpPr>
          <a:xfrm>
            <a:off x="4454217" y="1022287"/>
            <a:ext cx="3159458" cy="3317431"/>
            <a:chOff x="4454217" y="1022287"/>
            <a:chExt cx="3159458" cy="3317431"/>
          </a:xfrm>
        </p:grpSpPr>
        <p:pic>
          <p:nvPicPr>
            <p:cNvPr id="4" name="Picture 3" descr="A picture containing indoor, table, green, sitting&#10;&#10;Description automatically generated">
              <a:extLst>
                <a:ext uri="{FF2B5EF4-FFF2-40B4-BE49-F238E27FC236}">
                  <a16:creationId xmlns:a16="http://schemas.microsoft.com/office/drawing/2014/main" id="{29F8BD16-F80B-45FE-B87C-CB2870EB9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54217" y="1022287"/>
              <a:ext cx="3159458" cy="3317431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2684F7B-B377-4F2B-B3BD-FC5FF9275183}"/>
                </a:ext>
              </a:extLst>
            </p:cNvPr>
            <p:cNvSpPr/>
            <p:nvPr/>
          </p:nvSpPr>
          <p:spPr>
            <a:xfrm rot="853540">
              <a:off x="5050803" y="3312215"/>
              <a:ext cx="887714" cy="23356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4808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175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Curlz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Margerison-Smith,Holly</cp:lastModifiedBy>
  <cp:revision>15</cp:revision>
  <dcterms:created xsi:type="dcterms:W3CDTF">2017-06-28T15:11:57Z</dcterms:created>
  <dcterms:modified xsi:type="dcterms:W3CDTF">2020-11-23T18:58:48Z</dcterms:modified>
</cp:coreProperties>
</file>