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74" r:id="rId3"/>
    <p:sldId id="276" r:id="rId4"/>
    <p:sldId id="277" r:id="rId5"/>
    <p:sldId id="271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072A5-A562-443C-9ECC-DDE7B325548B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169D5-AA78-4169-AE0D-95A96ED94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05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the brief and design criteria with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125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Discuss the brief and design criteria with learners.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365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Learners can use this sheet to present their ideas, annotations and supporting notes.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568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474A7-B749-4504-9847-6E28E627D63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09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309018"/>
            <a:ext cx="7886700" cy="37645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193533"/>
            <a:ext cx="1971675" cy="468750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93533"/>
            <a:ext cx="5800725" cy="46875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09017"/>
            <a:ext cx="7886700" cy="37548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00439"/>
            <a:ext cx="3886200" cy="37827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00439"/>
            <a:ext cx="3886200" cy="3782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282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383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62299"/>
            <a:ext cx="3868340" cy="2930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383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62299"/>
            <a:ext cx="3887391" cy="2930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22915"/>
            <a:ext cx="4629150" cy="45602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02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22915"/>
            <a:ext cx="4629150" cy="45698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99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920880" cy="1082402"/>
          </a:xfrm>
        </p:spPr>
        <p:txBody>
          <a:bodyPr/>
          <a:lstStyle/>
          <a:p>
            <a:r>
              <a:rPr lang="en-GB" sz="4800" b="1" dirty="0"/>
              <a:t>Super Sleigh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799692" y="4237877"/>
            <a:ext cx="5544616" cy="119903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Designing a high-tech replacement for Santa’s sleigh</a:t>
            </a:r>
          </a:p>
        </p:txBody>
      </p:sp>
      <p:pic>
        <p:nvPicPr>
          <p:cNvPr id="1026" name="Picture 2" descr="Christmas, Comic Characters, Father, Reindeer, Santa">
            <a:extLst>
              <a:ext uri="{FF2B5EF4-FFF2-40B4-BE49-F238E27FC236}">
                <a16:creationId xmlns:a16="http://schemas.microsoft.com/office/drawing/2014/main" id="{EDC281CF-59EF-400D-B42F-3D45F6245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74902"/>
            <a:ext cx="2362973" cy="223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anta, Reindeer, Shristmas, Deliver, Holiday, Sleigh">
            <a:extLst>
              <a:ext uri="{FF2B5EF4-FFF2-40B4-BE49-F238E27FC236}">
                <a16:creationId xmlns:a16="http://schemas.microsoft.com/office/drawing/2014/main" id="{E1147516-27CE-48EB-A3E4-F602EC56E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0" y="1474902"/>
            <a:ext cx="2101234" cy="212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A55123-120E-44B1-9182-FBBFD5F1F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099994"/>
            <a:ext cx="8229600" cy="819413"/>
          </a:xfrm>
        </p:spPr>
        <p:txBody>
          <a:bodyPr>
            <a:normAutofit/>
          </a:bodyPr>
          <a:lstStyle/>
          <a:p>
            <a:r>
              <a:rPr lang="en-GB" sz="3200" b="1" dirty="0"/>
              <a:t>Design Brief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8E3348-7F8C-436A-9423-B70CBECE8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060848"/>
            <a:ext cx="8626160" cy="19607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/>
              <a:t>Situation</a:t>
            </a:r>
          </a:p>
          <a:p>
            <a:r>
              <a:rPr lang="en-GB" sz="2000" dirty="0"/>
              <a:t>Santa is concerned that his current sleigh is not environmentally friendly, as the reindeer produce a lot of emissions. With more presents to deliver than ever, he is also worried that it is no longer fast enough to get the job done on time.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Brief</a:t>
            </a:r>
          </a:p>
          <a:p>
            <a:r>
              <a:rPr lang="en-GB" sz="2000" dirty="0"/>
              <a:t>Design a high-tech replacement for Santa’s sleigh. Your design should use an environmentally-friendly method that enables the sleigh to fly through the air, such as a super-sized hoverboard powered by renewable energy.</a:t>
            </a:r>
          </a:p>
          <a:p>
            <a:endParaRPr lang="en-GB" sz="2000" dirty="0"/>
          </a:p>
          <a:p>
            <a:pPr>
              <a:buNone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16850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19D0484-058C-4EFF-AFD7-1C64D2340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b="1" dirty="0"/>
              <a:t>Design Criteria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030F6E4-7D88-4C52-8232-04C6443402C7}"/>
              </a:ext>
            </a:extLst>
          </p:cNvPr>
          <p:cNvSpPr txBox="1">
            <a:spLocks/>
          </p:cNvSpPr>
          <p:nvPr/>
        </p:nvSpPr>
        <p:spPr>
          <a:xfrm>
            <a:off x="457200" y="2257931"/>
            <a:ext cx="6923112" cy="39212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The sleigh must: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 suitable for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Santa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use to carry his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presents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Christmas Eve.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an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environmentally friendly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method to achieve and maintain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flight.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aerodynamically designed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lightweight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increase its speed.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aesthetically appealing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16FC41-3A5E-4FA1-ABF2-14004C9F6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56792"/>
            <a:ext cx="1215135" cy="1555373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D7A8FE1-1727-45A7-9B8D-5529D90F9F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207997"/>
            <a:ext cx="1763688" cy="170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1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F1C38-DFFF-45CB-8039-71BB171C8F43}"/>
              </a:ext>
            </a:extLst>
          </p:cNvPr>
          <p:cNvSpPr txBox="1">
            <a:spLocks/>
          </p:cNvSpPr>
          <p:nvPr/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 dirty="0"/>
              <a:t>Santa’s Sleigh Replacement Design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591FA7-54AE-43EA-AE4E-83191E2CA485}"/>
              </a:ext>
            </a:extLst>
          </p:cNvPr>
          <p:cNvSpPr/>
          <p:nvPr/>
        </p:nvSpPr>
        <p:spPr>
          <a:xfrm>
            <a:off x="251520" y="1844824"/>
            <a:ext cx="8640960" cy="41764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93A294-9C55-445A-846C-5510BD888842}"/>
              </a:ext>
            </a:extLst>
          </p:cNvPr>
          <p:cNvSpPr txBox="1"/>
          <p:nvPr/>
        </p:nvSpPr>
        <p:spPr>
          <a:xfrm>
            <a:off x="282552" y="1895088"/>
            <a:ext cx="788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Use this space to sketch your idea for your sleigh.</a:t>
            </a:r>
          </a:p>
          <a:p>
            <a:r>
              <a:rPr lang="en-GB" sz="1400" dirty="0"/>
              <a:t>Don’t forget to annotate your design to show how it meets the design criteria!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CEFCCF-E176-4C36-B995-35C78B8FD525}"/>
              </a:ext>
            </a:extLst>
          </p:cNvPr>
          <p:cNvSpPr/>
          <p:nvPr/>
        </p:nvSpPr>
        <p:spPr>
          <a:xfrm>
            <a:off x="6444207" y="1988840"/>
            <a:ext cx="2304257" cy="38884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3DFB8-DF9A-41AF-AD53-1135A5FF0A33}"/>
              </a:ext>
            </a:extLst>
          </p:cNvPr>
          <p:cNvSpPr txBox="1"/>
          <p:nvPr/>
        </p:nvSpPr>
        <p:spPr>
          <a:xfrm>
            <a:off x="6444208" y="200281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Notes about design:</a:t>
            </a:r>
          </a:p>
        </p:txBody>
      </p:sp>
    </p:spTree>
    <p:extLst>
      <p:ext uri="{BB962C8B-B14F-4D97-AF65-F5344CB8AC3E}">
        <p14:creationId xmlns:p14="http://schemas.microsoft.com/office/powerpoint/2010/main" val="370035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98F51A2-CEB8-4523-973C-AC5CB15DA2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928"/>
            <a:ext cx="2771800" cy="33522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7F48BB-F67B-442C-B497-8DA423F77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998984"/>
          </a:xfrm>
        </p:spPr>
        <p:txBody>
          <a:bodyPr>
            <a:normAutofit/>
          </a:bodyPr>
          <a:lstStyle/>
          <a:p>
            <a:r>
              <a:rPr lang="en-GB" sz="3200" b="1" dirty="0"/>
              <a:t>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C7C3D-1E3D-4BEF-B7C9-80AAE09C8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129" y="2483768"/>
            <a:ext cx="6117465" cy="2369586"/>
          </a:xfrm>
        </p:spPr>
        <p:txBody>
          <a:bodyPr>
            <a:normAutofit/>
          </a:bodyPr>
          <a:lstStyle/>
          <a:p>
            <a:r>
              <a:rPr lang="en-GB" sz="2000" dirty="0"/>
              <a:t>Ask </a:t>
            </a:r>
            <a:r>
              <a:rPr lang="en-GB" sz="2000" b="1" dirty="0"/>
              <a:t>three</a:t>
            </a:r>
            <a:r>
              <a:rPr lang="en-GB" sz="2000" dirty="0"/>
              <a:t> people to suggest </a:t>
            </a:r>
            <a:r>
              <a:rPr lang="en-GB" sz="2000" b="1" dirty="0"/>
              <a:t>one </a:t>
            </a:r>
            <a:r>
              <a:rPr lang="en-GB" sz="2000" dirty="0"/>
              <a:t>improvement each to your design.</a:t>
            </a:r>
          </a:p>
          <a:p>
            <a:endParaRPr lang="en-GB" sz="2000" dirty="0"/>
          </a:p>
          <a:p>
            <a:r>
              <a:rPr lang="en-GB" sz="2000" dirty="0"/>
              <a:t>Select </a:t>
            </a:r>
            <a:r>
              <a:rPr lang="en-GB" sz="2000" b="1" dirty="0"/>
              <a:t>one </a:t>
            </a:r>
            <a:r>
              <a:rPr lang="en-GB" sz="2000" dirty="0"/>
              <a:t>of these suggested improvements and use it to update your design.</a:t>
            </a:r>
          </a:p>
        </p:txBody>
      </p:sp>
    </p:spTree>
    <p:extLst>
      <p:ext uri="{BB962C8B-B14F-4D97-AF65-F5344CB8AC3E}">
        <p14:creationId xmlns:p14="http://schemas.microsoft.com/office/powerpoint/2010/main" val="76974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055A0-E8B5-4F38-BCC2-EF416559A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DB447-0537-45AB-BC48-BC8A4DE99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075240" cy="2749345"/>
          </a:xfrm>
        </p:spPr>
        <p:txBody>
          <a:bodyPr>
            <a:normAutofit/>
          </a:bodyPr>
          <a:lstStyle/>
          <a:p>
            <a:r>
              <a:rPr lang="en-GB" sz="2200" dirty="0"/>
              <a:t>Consider other </a:t>
            </a:r>
            <a:r>
              <a:rPr lang="en-GB" sz="2200" b="1" dirty="0"/>
              <a:t>potential uses </a:t>
            </a:r>
            <a:r>
              <a:rPr lang="en-GB" sz="2200" dirty="0"/>
              <a:t>of the sleigh you have designed.</a:t>
            </a:r>
          </a:p>
          <a:p>
            <a:endParaRPr lang="en-GB" sz="2200" dirty="0"/>
          </a:p>
          <a:p>
            <a:r>
              <a:rPr lang="en-GB" sz="2200" dirty="0"/>
              <a:t>How could this technology be used or modified to meet other </a:t>
            </a:r>
            <a:r>
              <a:rPr lang="en-GB" sz="2200" b="1" dirty="0"/>
              <a:t>social and environmental needs?</a:t>
            </a:r>
          </a:p>
        </p:txBody>
      </p:sp>
      <p:pic>
        <p:nvPicPr>
          <p:cNvPr id="5" name="Picture 2" descr="Pencil, Green, Writing Tools, School Supplies">
            <a:extLst>
              <a:ext uri="{FF2B5EF4-FFF2-40B4-BE49-F238E27FC236}">
                <a16:creationId xmlns:a16="http://schemas.microsoft.com/office/drawing/2014/main" id="{B6F75B81-3A34-4584-AAE0-24E408631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291">
            <a:off x="7604099" y="1312918"/>
            <a:ext cx="1179453" cy="145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0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268</Words>
  <Application>Microsoft Office PowerPoint</Application>
  <PresentationFormat>On-screen Show (4:3)</PresentationFormat>
  <Paragraphs>33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Super Sleigh</vt:lpstr>
      <vt:lpstr>Design Brief</vt:lpstr>
      <vt:lpstr>Design Criteria</vt:lpstr>
      <vt:lpstr>PowerPoint Presentation</vt:lpstr>
      <vt:lpstr>Peer Review</vt:lpstr>
      <vt:lpstr>Extension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Margerison-Smith,Holly</cp:lastModifiedBy>
  <cp:revision>15</cp:revision>
  <dcterms:created xsi:type="dcterms:W3CDTF">2017-06-28T15:11:57Z</dcterms:created>
  <dcterms:modified xsi:type="dcterms:W3CDTF">2020-11-27T14:37:56Z</dcterms:modified>
</cp:coreProperties>
</file>