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74" r:id="rId3"/>
    <p:sldId id="267" r:id="rId4"/>
    <p:sldId id="275" r:id="rId5"/>
    <p:sldId id="276" r:id="rId6"/>
    <p:sldId id="277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/>
    <p:restoredTop sz="94714"/>
  </p:normalViewPr>
  <p:slideViewPr>
    <p:cSldViewPr snapToGrid="0" snapToObjects="1">
      <p:cViewPr varScale="1">
        <p:scale>
          <a:sx n="66" d="100"/>
          <a:sy n="66" d="100"/>
        </p:scale>
        <p:origin x="90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4FDF3-A899-4B7B-AEA9-DC8B88C6F9CD}"/>
              </a:ext>
            </a:extLst>
          </p:cNvPr>
          <p:cNvSpPr txBox="1"/>
          <p:nvPr/>
        </p:nvSpPr>
        <p:spPr>
          <a:xfrm>
            <a:off x="957416" y="5099117"/>
            <a:ext cx="7229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project that makes a magic trick.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a pack of cards disappear!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E8BB-7426-40FC-A251-F3B065DE287F}"/>
              </a:ext>
            </a:extLst>
          </p:cNvPr>
          <p:cNvSpPr txBox="1"/>
          <p:nvPr/>
        </p:nvSpPr>
        <p:spPr>
          <a:xfrm>
            <a:off x="1007604" y="111182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Vanishing Card Deck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9F638-E44B-42E6-8BEC-737AD8BC9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97" y="2119830"/>
            <a:ext cx="2750405" cy="27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20A13AB-8050-4A93-9463-4867756807BB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/>
              <a:t>Templates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C2681-20D8-44BC-8C04-D7CFB66F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168" y="1752330"/>
            <a:ext cx="5278152" cy="3743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230EF-4F12-43D2-988B-C1406FD84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2" y="1611084"/>
            <a:ext cx="3234489" cy="4143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EC998C-DAA4-45D4-936A-4D35B1E8D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297" y="3085051"/>
            <a:ext cx="1159611" cy="17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57663" y="992668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 – Template sheet 1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09D5F8E-E4B5-4C58-8616-A54476C8F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15" t="-3872" r="21790"/>
          <a:stretch/>
        </p:blipFill>
        <p:spPr>
          <a:xfrm rot="5400000">
            <a:off x="665891" y="1519589"/>
            <a:ext cx="1941689" cy="279112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6A823BD-64B7-47A9-8BEC-96254D0F13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60" r="17064"/>
          <a:stretch/>
        </p:blipFill>
        <p:spPr>
          <a:xfrm rot="5400000">
            <a:off x="3491001" y="2530647"/>
            <a:ext cx="2157579" cy="2791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E9F9A-A79F-48B0-9F2D-3678F420B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7" r="13597"/>
          <a:stretch/>
        </p:blipFill>
        <p:spPr>
          <a:xfrm rot="5400000">
            <a:off x="6205847" y="3260514"/>
            <a:ext cx="2698043" cy="2687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79BF94-D365-458E-AF25-6BA381DFD0DC}"/>
              </a:ext>
            </a:extLst>
          </p:cNvPr>
          <p:cNvSpPr txBox="1"/>
          <p:nvPr/>
        </p:nvSpPr>
        <p:spPr>
          <a:xfrm>
            <a:off x="-386588" y="1482639"/>
            <a:ext cx="267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Get Sheet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1E5F1F-49EB-4D92-B25D-20289CBA0924}"/>
              </a:ext>
            </a:extLst>
          </p:cNvPr>
          <p:cNvSpPr txBox="1"/>
          <p:nvPr/>
        </p:nvSpPr>
        <p:spPr>
          <a:xfrm>
            <a:off x="3511889" y="2011359"/>
            <a:ext cx="177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 out the window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47825-AB9C-47FE-98A0-E09D1F4E7FAA}"/>
              </a:ext>
            </a:extLst>
          </p:cNvPr>
          <p:cNvSpPr txBox="1"/>
          <p:nvPr/>
        </p:nvSpPr>
        <p:spPr>
          <a:xfrm>
            <a:off x="6299626" y="2426857"/>
            <a:ext cx="2687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 out the template</a:t>
            </a:r>
          </a:p>
        </p:txBody>
      </p:sp>
    </p:spTree>
    <p:extLst>
      <p:ext uri="{BB962C8B-B14F-4D97-AF65-F5344CB8AC3E}">
        <p14:creationId xmlns:p14="http://schemas.microsoft.com/office/powerpoint/2010/main" val="22442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93363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2 – Template sheet 1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322B3-1F5C-41FA-85F4-D899C003CB79}"/>
              </a:ext>
            </a:extLst>
          </p:cNvPr>
          <p:cNvSpPr txBox="1"/>
          <p:nvPr/>
        </p:nvSpPr>
        <p:spPr>
          <a:xfrm>
            <a:off x="5750011" y="976157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Playing Card Box</a:t>
            </a:r>
            <a:endParaRPr lang="en-GB" sz="2800" dirty="0"/>
          </a:p>
        </p:txBody>
      </p:sp>
      <p:pic>
        <p:nvPicPr>
          <p:cNvPr id="3" name="Picture 2" descr="A picture containing indoor, table, sitting, green&#10;&#10;Description automatically generated">
            <a:extLst>
              <a:ext uri="{FF2B5EF4-FFF2-40B4-BE49-F238E27FC236}">
                <a16:creationId xmlns:a16="http://schemas.microsoft.com/office/drawing/2014/main" id="{BBE4D2C3-BB6D-428B-B4D2-A5B95D5349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7228" y="2124683"/>
            <a:ext cx="3728990" cy="2796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28392-5707-4067-85AC-163A895C5B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63108" y="2124685"/>
            <a:ext cx="3728992" cy="2796744"/>
          </a:xfrm>
          <a:prstGeom prst="rect">
            <a:avLst/>
          </a:prstGeom>
        </p:spPr>
      </p:pic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6A18791C-4550-4E53-8C81-DCDD469D4E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53445" y="2124683"/>
            <a:ext cx="3728991" cy="27967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859B2C-BCF0-4019-8DF9-22EDEA5A4CEC}"/>
              </a:ext>
            </a:extLst>
          </p:cNvPr>
          <p:cNvSpPr/>
          <p:nvPr/>
        </p:nvSpPr>
        <p:spPr>
          <a:xfrm rot="370884">
            <a:off x="6919970" y="4065785"/>
            <a:ext cx="839811" cy="2557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4DD46-E300-4E6C-A2AB-8C7FC339F50A}"/>
              </a:ext>
            </a:extLst>
          </p:cNvPr>
          <p:cNvSpPr txBox="1"/>
          <p:nvPr/>
        </p:nvSpPr>
        <p:spPr>
          <a:xfrm>
            <a:off x="238895" y="5341624"/>
            <a:ext cx="27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Score the dotted 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C46D4-A646-41A2-837C-AF6A2D1AEDE3}"/>
              </a:ext>
            </a:extLst>
          </p:cNvPr>
          <p:cNvSpPr txBox="1"/>
          <p:nvPr/>
        </p:nvSpPr>
        <p:spPr>
          <a:xfrm>
            <a:off x="3229232" y="5475440"/>
            <a:ext cx="27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Fold the dotted lines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E2F10F6B-2FE8-475F-BD1F-7301F78CF6BA}"/>
              </a:ext>
            </a:extLst>
          </p:cNvPr>
          <p:cNvSpPr/>
          <p:nvPr/>
        </p:nvSpPr>
        <p:spPr>
          <a:xfrm>
            <a:off x="7339875" y="2965840"/>
            <a:ext cx="664434" cy="261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A7CAC-B6B7-4DF4-ADE2-BB319DE9FBEE}"/>
              </a:ext>
            </a:extLst>
          </p:cNvPr>
          <p:cNvSpPr txBox="1"/>
          <p:nvPr/>
        </p:nvSpPr>
        <p:spPr>
          <a:xfrm>
            <a:off x="6219568" y="5365251"/>
            <a:ext cx="279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Fold and glue the side tab</a:t>
            </a:r>
          </a:p>
        </p:txBody>
      </p:sp>
    </p:spTree>
    <p:extLst>
      <p:ext uri="{BB962C8B-B14F-4D97-AF65-F5344CB8AC3E}">
        <p14:creationId xmlns:p14="http://schemas.microsoft.com/office/powerpoint/2010/main" val="118803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87158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3 – Template sheet 1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 descr="A picture containing indoor, green, sitting, table&#10;&#10;Description automatically generated">
            <a:extLst>
              <a:ext uri="{FF2B5EF4-FFF2-40B4-BE49-F238E27FC236}">
                <a16:creationId xmlns:a16="http://schemas.microsoft.com/office/drawing/2014/main" id="{F4E04696-CFDB-44E5-B6AC-063043A3C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8" r="2058"/>
          <a:stretch/>
        </p:blipFill>
        <p:spPr>
          <a:xfrm rot="5400000">
            <a:off x="-95748" y="1790166"/>
            <a:ext cx="3451105" cy="3017624"/>
          </a:xfrm>
          <a:prstGeom prst="rect">
            <a:avLst/>
          </a:prstGeom>
        </p:spPr>
      </p:pic>
      <p:pic>
        <p:nvPicPr>
          <p:cNvPr id="11" name="Picture 10" descr="A picture containing green, sitting, tiled, table&#10;&#10;Description automatically generated">
            <a:extLst>
              <a:ext uri="{FF2B5EF4-FFF2-40B4-BE49-F238E27FC236}">
                <a16:creationId xmlns:a16="http://schemas.microsoft.com/office/drawing/2014/main" id="{D02C7065-2F67-4529-8605-312D16B8E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26"/>
          <a:stretch/>
        </p:blipFill>
        <p:spPr>
          <a:xfrm rot="5400000">
            <a:off x="5996390" y="2041679"/>
            <a:ext cx="3451104" cy="2514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4BA040-1DE0-4E00-B3EF-C9B70B400F8E}"/>
              </a:ext>
            </a:extLst>
          </p:cNvPr>
          <p:cNvSpPr txBox="1"/>
          <p:nvPr/>
        </p:nvSpPr>
        <p:spPr>
          <a:xfrm>
            <a:off x="119445" y="5098581"/>
            <a:ext cx="30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Side tab glued in place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4AFBF-5B00-4058-84A0-78B64BF924E3}"/>
              </a:ext>
            </a:extLst>
          </p:cNvPr>
          <p:cNvSpPr txBox="1"/>
          <p:nvPr/>
        </p:nvSpPr>
        <p:spPr>
          <a:xfrm>
            <a:off x="6487975" y="4960081"/>
            <a:ext cx="2514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Fold the top tab in to complete the box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9CC25-D165-4E42-8339-A8A0BC715148}"/>
              </a:ext>
            </a:extLst>
          </p:cNvPr>
          <p:cNvSpPr txBox="1"/>
          <p:nvPr/>
        </p:nvSpPr>
        <p:spPr>
          <a:xfrm>
            <a:off x="5750011" y="976157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Playing Card Box</a:t>
            </a:r>
            <a:endParaRPr lang="en-GB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F9DE08-E8F8-453E-919E-9E8414AD109A}"/>
              </a:ext>
            </a:extLst>
          </p:cNvPr>
          <p:cNvGrpSpPr/>
          <p:nvPr/>
        </p:nvGrpSpPr>
        <p:grpSpPr>
          <a:xfrm>
            <a:off x="3259608" y="1573429"/>
            <a:ext cx="3111327" cy="3785186"/>
            <a:chOff x="3259608" y="1573429"/>
            <a:chExt cx="3111327" cy="3785186"/>
          </a:xfrm>
        </p:grpSpPr>
        <p:pic>
          <p:nvPicPr>
            <p:cNvPr id="8" name="Picture 7" descr="A picture containing green&#10;&#10;Description automatically generated">
              <a:extLst>
                <a:ext uri="{FF2B5EF4-FFF2-40B4-BE49-F238E27FC236}">
                  <a16:creationId xmlns:a16="http://schemas.microsoft.com/office/drawing/2014/main" id="{905D070B-5A2A-4E87-B755-E0ED7B3D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30" r="10096"/>
            <a:stretch/>
          </p:blipFill>
          <p:spPr>
            <a:xfrm rot="5400000">
              <a:off x="3042866" y="1790171"/>
              <a:ext cx="3451110" cy="301762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7EF3C7-DF7A-496C-AB52-7B61C124CDD3}"/>
                </a:ext>
              </a:extLst>
            </p:cNvPr>
            <p:cNvSpPr/>
            <p:nvPr/>
          </p:nvSpPr>
          <p:spPr>
            <a:xfrm rot="2595694">
              <a:off x="5543908" y="4808602"/>
              <a:ext cx="804368" cy="23184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F55F41-F6DF-43EE-A67F-12322153311B}"/>
                </a:ext>
              </a:extLst>
            </p:cNvPr>
            <p:cNvSpPr/>
            <p:nvPr/>
          </p:nvSpPr>
          <p:spPr>
            <a:xfrm>
              <a:off x="5566567" y="5024531"/>
              <a:ext cx="804368" cy="334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FF08438-E6D8-464C-A2A0-96F396ECE0B4}"/>
              </a:ext>
            </a:extLst>
          </p:cNvPr>
          <p:cNvSpPr txBox="1"/>
          <p:nvPr/>
        </p:nvSpPr>
        <p:spPr>
          <a:xfrm>
            <a:off x="3259611" y="5098581"/>
            <a:ext cx="301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Glue the base tab</a:t>
            </a:r>
          </a:p>
        </p:txBody>
      </p:sp>
    </p:spTree>
    <p:extLst>
      <p:ext uri="{BB962C8B-B14F-4D97-AF65-F5344CB8AC3E}">
        <p14:creationId xmlns:p14="http://schemas.microsoft.com/office/powerpoint/2010/main" val="112541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01254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4 – Template sheet 2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61E5F3-5FA9-450C-82D9-B93F01C7F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18" t="5260" r="30872" b="16775"/>
          <a:stretch/>
        </p:blipFill>
        <p:spPr>
          <a:xfrm rot="5400000">
            <a:off x="746641" y="1437705"/>
            <a:ext cx="1579378" cy="2707503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3B92B02-521B-4C42-ABE1-B2DAF8277B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25" t="9082" r="30871" b="21561"/>
          <a:stretch/>
        </p:blipFill>
        <p:spPr>
          <a:xfrm rot="5400000">
            <a:off x="3434369" y="2272702"/>
            <a:ext cx="2275262" cy="3251204"/>
          </a:xfrm>
          <a:prstGeom prst="rect">
            <a:avLst/>
          </a:prstGeom>
        </p:spPr>
      </p:pic>
      <p:pic>
        <p:nvPicPr>
          <p:cNvPr id="12" name="Picture 11" descr="A picture containing green, sitting&#10;&#10;Description automatically generated">
            <a:extLst>
              <a:ext uri="{FF2B5EF4-FFF2-40B4-BE49-F238E27FC236}">
                <a16:creationId xmlns:a16="http://schemas.microsoft.com/office/drawing/2014/main" id="{34799309-1214-42EF-810E-3F51BDC448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97" r="15932"/>
          <a:stretch/>
        </p:blipFill>
        <p:spPr>
          <a:xfrm rot="5400000">
            <a:off x="6505012" y="3453640"/>
            <a:ext cx="2275262" cy="2685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5C8B75-2512-4BA5-A67F-664F779CA477}"/>
              </a:ext>
            </a:extLst>
          </p:cNvPr>
          <p:cNvSpPr txBox="1"/>
          <p:nvPr/>
        </p:nvSpPr>
        <p:spPr>
          <a:xfrm>
            <a:off x="5090983" y="972755"/>
            <a:ext cx="412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Playing Card inside Box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B55D9-AA9D-4E8B-AFC6-91AE13A22A4A}"/>
              </a:ext>
            </a:extLst>
          </p:cNvPr>
          <p:cNvSpPr txBox="1"/>
          <p:nvPr/>
        </p:nvSpPr>
        <p:spPr>
          <a:xfrm>
            <a:off x="-500863" y="1594093"/>
            <a:ext cx="295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Get Sheet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1F61C-5D02-434E-B2AF-B073D635D1B3}"/>
              </a:ext>
            </a:extLst>
          </p:cNvPr>
          <p:cNvSpPr txBox="1"/>
          <p:nvPr/>
        </p:nvSpPr>
        <p:spPr>
          <a:xfrm>
            <a:off x="3615122" y="1949854"/>
            <a:ext cx="170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 out the window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BA3D8C-9B1A-4333-A2D0-FC3F2E6EF54C}"/>
              </a:ext>
            </a:extLst>
          </p:cNvPr>
          <p:cNvSpPr txBox="1"/>
          <p:nvPr/>
        </p:nvSpPr>
        <p:spPr>
          <a:xfrm>
            <a:off x="6299875" y="2760673"/>
            <a:ext cx="26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 out the template</a:t>
            </a:r>
          </a:p>
        </p:txBody>
      </p:sp>
    </p:spTree>
    <p:extLst>
      <p:ext uri="{BB962C8B-B14F-4D97-AF65-F5344CB8AC3E}">
        <p14:creationId xmlns:p14="http://schemas.microsoft.com/office/powerpoint/2010/main" val="122427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37233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5 – Template sheet 2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F3077F8-0C02-4606-86BD-37D298E91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1"/>
          <a:stretch/>
        </p:blipFill>
        <p:spPr>
          <a:xfrm rot="5400000">
            <a:off x="-220073" y="1814498"/>
            <a:ext cx="3463432" cy="2894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7DC90-308E-4B7C-9383-2FE3119A7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2"/>
          <a:stretch/>
        </p:blipFill>
        <p:spPr>
          <a:xfrm rot="5400000">
            <a:off x="2813283" y="1813108"/>
            <a:ext cx="3460656" cy="28945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03E692-EAC7-4B08-9153-8AC44214E28A}"/>
              </a:ext>
            </a:extLst>
          </p:cNvPr>
          <p:cNvGrpSpPr/>
          <p:nvPr/>
        </p:nvGrpSpPr>
        <p:grpSpPr>
          <a:xfrm>
            <a:off x="6124174" y="1530068"/>
            <a:ext cx="2894571" cy="3485416"/>
            <a:chOff x="6124174" y="1898059"/>
            <a:chExt cx="2894571" cy="3485416"/>
          </a:xfrm>
        </p:grpSpPr>
        <p:pic>
          <p:nvPicPr>
            <p:cNvPr id="11" name="Picture 10" descr="A picture containing indoor, sitting, green, table&#10;&#10;Description automatically generated">
              <a:extLst>
                <a:ext uri="{FF2B5EF4-FFF2-40B4-BE49-F238E27FC236}">
                  <a16:creationId xmlns:a16="http://schemas.microsoft.com/office/drawing/2014/main" id="{A582A3AB-526E-4F57-8CEF-A9B9C9546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691"/>
            <a:stretch/>
          </p:blipFill>
          <p:spPr>
            <a:xfrm rot="5400000">
              <a:off x="5828752" y="2193481"/>
              <a:ext cx="3485416" cy="289457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74D454-437A-47F7-A459-FA50488F5F0B}"/>
                </a:ext>
              </a:extLst>
            </p:cNvPr>
            <p:cNvSpPr/>
            <p:nvPr/>
          </p:nvSpPr>
          <p:spPr>
            <a:xfrm rot="2361296">
              <a:off x="6611135" y="2113818"/>
              <a:ext cx="839811" cy="25579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56A6AA5-49C6-4129-8618-FC10CB010E5D}"/>
              </a:ext>
            </a:extLst>
          </p:cNvPr>
          <p:cNvSpPr txBox="1"/>
          <p:nvPr/>
        </p:nvSpPr>
        <p:spPr>
          <a:xfrm>
            <a:off x="5090983" y="948065"/>
            <a:ext cx="412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Playing Card inside Box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2FF09-0CA0-4359-A164-A9F08067FE24}"/>
              </a:ext>
            </a:extLst>
          </p:cNvPr>
          <p:cNvSpPr txBox="1"/>
          <p:nvPr/>
        </p:nvSpPr>
        <p:spPr>
          <a:xfrm>
            <a:off x="64359" y="5097100"/>
            <a:ext cx="289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Score the dotted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45FCA-1693-45C8-B1FD-D0A34D9FF017}"/>
              </a:ext>
            </a:extLst>
          </p:cNvPr>
          <p:cNvSpPr txBox="1"/>
          <p:nvPr/>
        </p:nvSpPr>
        <p:spPr>
          <a:xfrm>
            <a:off x="3124715" y="5098164"/>
            <a:ext cx="286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Fold the dotted lines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B4AC9-B8CD-45E2-8428-66B34E6153B0}"/>
              </a:ext>
            </a:extLst>
          </p:cNvPr>
          <p:cNvSpPr txBox="1"/>
          <p:nvPr/>
        </p:nvSpPr>
        <p:spPr>
          <a:xfrm>
            <a:off x="6138369" y="4958600"/>
            <a:ext cx="286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Glue the colour card back to the back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307899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6– Template sheet 2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3" name="Picture 2" descr="A picture containing indoor, green, sitting, table&#10;&#10;Description automatically generated">
            <a:extLst>
              <a:ext uri="{FF2B5EF4-FFF2-40B4-BE49-F238E27FC236}">
                <a16:creationId xmlns:a16="http://schemas.microsoft.com/office/drawing/2014/main" id="{99CC314B-48FC-4777-BFF8-A5861E6C4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2"/>
          <a:stretch/>
        </p:blipFill>
        <p:spPr>
          <a:xfrm rot="5400000">
            <a:off x="-60803" y="1971297"/>
            <a:ext cx="3541854" cy="297540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D51EFB0-D97A-49A6-8697-BB62FB5D8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2"/>
          <a:stretch/>
        </p:blipFill>
        <p:spPr>
          <a:xfrm rot="5400000">
            <a:off x="2913570" y="2113401"/>
            <a:ext cx="3541856" cy="2691198"/>
          </a:xfrm>
          <a:prstGeom prst="rect">
            <a:avLst/>
          </a:prstGeom>
        </p:spPr>
      </p:pic>
      <p:pic>
        <p:nvPicPr>
          <p:cNvPr id="12" name="Picture 11" descr="A picture containing green, indoor, tiled, sitting&#10;&#10;Description automatically generated">
            <a:extLst>
              <a:ext uri="{FF2B5EF4-FFF2-40B4-BE49-F238E27FC236}">
                <a16:creationId xmlns:a16="http://schemas.microsoft.com/office/drawing/2014/main" id="{B456BC91-EAC5-4085-BB03-01E34F39CC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2"/>
          <a:stretch/>
        </p:blipFill>
        <p:spPr>
          <a:xfrm rot="5400000">
            <a:off x="5775446" y="2071436"/>
            <a:ext cx="3541856" cy="27504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86ADCC-8511-4CBC-A97B-F8FE06CB72F1}"/>
              </a:ext>
            </a:extLst>
          </p:cNvPr>
          <p:cNvSpPr/>
          <p:nvPr/>
        </p:nvSpPr>
        <p:spPr>
          <a:xfrm rot="19262089">
            <a:off x="2916316" y="3787967"/>
            <a:ext cx="240200" cy="2163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E6BF8-53BC-412A-9259-F7A9A07E5308}"/>
              </a:ext>
            </a:extLst>
          </p:cNvPr>
          <p:cNvSpPr txBox="1"/>
          <p:nvPr/>
        </p:nvSpPr>
        <p:spPr>
          <a:xfrm>
            <a:off x="5090983" y="948065"/>
            <a:ext cx="412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Playing Card inside Box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707B9-FDF4-4C08-8908-160B4A770F53}"/>
              </a:ext>
            </a:extLst>
          </p:cNvPr>
          <p:cNvSpPr txBox="1"/>
          <p:nvPr/>
        </p:nvSpPr>
        <p:spPr>
          <a:xfrm>
            <a:off x="222421" y="5272024"/>
            <a:ext cx="281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Fold and glue the side tab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1AA7CF4A-0986-4A56-BE32-571D19299A53}"/>
              </a:ext>
            </a:extLst>
          </p:cNvPr>
          <p:cNvSpPr/>
          <p:nvPr/>
        </p:nvSpPr>
        <p:spPr>
          <a:xfrm rot="2772198">
            <a:off x="1357613" y="3653305"/>
            <a:ext cx="664434" cy="2053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622CB-186E-4062-B9E0-CC07AEB3F9F8}"/>
              </a:ext>
            </a:extLst>
          </p:cNvPr>
          <p:cNvSpPr txBox="1"/>
          <p:nvPr/>
        </p:nvSpPr>
        <p:spPr>
          <a:xfrm>
            <a:off x="3338898" y="5267086"/>
            <a:ext cx="266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Fold and glue the end tabs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55B60-65C6-49A7-94A5-C0024FC5274B}"/>
              </a:ext>
            </a:extLst>
          </p:cNvPr>
          <p:cNvSpPr txBox="1"/>
          <p:nvPr/>
        </p:nvSpPr>
        <p:spPr>
          <a:xfrm>
            <a:off x="6171168" y="5272024"/>
            <a:ext cx="275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Completed inside box</a:t>
            </a:r>
          </a:p>
        </p:txBody>
      </p:sp>
    </p:spTree>
    <p:extLst>
      <p:ext uri="{BB962C8B-B14F-4D97-AF65-F5344CB8AC3E}">
        <p14:creationId xmlns:p14="http://schemas.microsoft.com/office/powerpoint/2010/main" val="153114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/>
              <a:t>How to do the magic trick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322B3-1F5C-41FA-85F4-D899C003CB79}"/>
              </a:ext>
            </a:extLst>
          </p:cNvPr>
          <p:cNvSpPr txBox="1"/>
          <p:nvPr/>
        </p:nvSpPr>
        <p:spPr>
          <a:xfrm>
            <a:off x="23805" y="3181012"/>
            <a:ext cx="2249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1. Tell your audience you have a pack of cards – show them the coloured back through the open window on the card box</a:t>
            </a:r>
            <a:endParaRPr lang="en-GB" sz="1100" dirty="0"/>
          </a:p>
        </p:txBody>
      </p:sp>
      <p:pic>
        <p:nvPicPr>
          <p:cNvPr id="8" name="Picture 7" descr="A hand holding a cellphone&#10;&#10;Description automatically generated">
            <a:extLst>
              <a:ext uri="{FF2B5EF4-FFF2-40B4-BE49-F238E27FC236}">
                <a16:creationId xmlns:a16="http://schemas.microsoft.com/office/drawing/2014/main" id="{02D22C06-48A8-4356-856B-EC519F1347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23"/>
          <a:stretch/>
        </p:blipFill>
        <p:spPr>
          <a:xfrm rot="5400000">
            <a:off x="2437565" y="1344061"/>
            <a:ext cx="1793098" cy="1880804"/>
          </a:xfrm>
          <a:prstGeom prst="rect">
            <a:avLst/>
          </a:prstGeom>
        </p:spPr>
      </p:pic>
      <p:pic>
        <p:nvPicPr>
          <p:cNvPr id="11" name="Picture 10" descr="A picture containing person, holding, person, food&#10;&#10;Description automatically generated">
            <a:extLst>
              <a:ext uri="{FF2B5EF4-FFF2-40B4-BE49-F238E27FC236}">
                <a16:creationId xmlns:a16="http://schemas.microsoft.com/office/drawing/2014/main" id="{2224BD21-1834-46DF-8003-BAD53EF93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23"/>
          <a:stretch/>
        </p:blipFill>
        <p:spPr>
          <a:xfrm rot="5400000">
            <a:off x="163922" y="1324675"/>
            <a:ext cx="1793099" cy="1880803"/>
          </a:xfrm>
          <a:prstGeom prst="rect">
            <a:avLst/>
          </a:prstGeom>
        </p:spPr>
      </p:pic>
      <p:pic>
        <p:nvPicPr>
          <p:cNvPr id="16" name="Picture 15" descr="A picture containing holding, table, person, remote&#10;&#10;Description automatically generated">
            <a:extLst>
              <a:ext uri="{FF2B5EF4-FFF2-40B4-BE49-F238E27FC236}">
                <a16:creationId xmlns:a16="http://schemas.microsoft.com/office/drawing/2014/main" id="{113A09F1-5FE7-4D0A-AC26-FE70B8E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25"/>
          <a:stretch/>
        </p:blipFill>
        <p:spPr>
          <a:xfrm rot="5400000">
            <a:off x="4682653" y="1303745"/>
            <a:ext cx="1793100" cy="1880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C4AB20-810F-477A-ABDF-6232D3FDD5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9"/>
          <a:stretch/>
        </p:blipFill>
        <p:spPr>
          <a:xfrm rot="5400000">
            <a:off x="7081775" y="1303744"/>
            <a:ext cx="1693256" cy="1880804"/>
          </a:xfrm>
          <a:prstGeom prst="rect">
            <a:avLst/>
          </a:prstGeom>
        </p:spPr>
      </p:pic>
      <p:pic>
        <p:nvPicPr>
          <p:cNvPr id="20" name="Picture 19" descr="A picture containing remote, holding, person&#10;&#10;Description automatically generated">
            <a:extLst>
              <a:ext uri="{FF2B5EF4-FFF2-40B4-BE49-F238E27FC236}">
                <a16:creationId xmlns:a16="http://schemas.microsoft.com/office/drawing/2014/main" id="{936ACB16-2BD5-4350-B409-DCCE108214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904"/>
          <a:stretch/>
        </p:blipFill>
        <p:spPr>
          <a:xfrm rot="5400000">
            <a:off x="2115648" y="3832565"/>
            <a:ext cx="1693255" cy="1880804"/>
          </a:xfrm>
          <a:prstGeom prst="rect">
            <a:avLst/>
          </a:prstGeom>
        </p:spPr>
      </p:pic>
      <p:pic>
        <p:nvPicPr>
          <p:cNvPr id="22" name="Picture 21" descr="A picture containing holding, using, phone, computer&#10;&#10;Description automatically generated">
            <a:extLst>
              <a:ext uri="{FF2B5EF4-FFF2-40B4-BE49-F238E27FC236}">
                <a16:creationId xmlns:a16="http://schemas.microsoft.com/office/drawing/2014/main" id="{AA83BA6A-4AD6-4874-BD41-D69A9778DB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32" r="10422"/>
          <a:stretch/>
        </p:blipFill>
        <p:spPr>
          <a:xfrm rot="5400000">
            <a:off x="5389352" y="3787480"/>
            <a:ext cx="1672360" cy="19303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F3A070-8F0F-44E1-8DE4-DF8788FE7353}"/>
              </a:ext>
            </a:extLst>
          </p:cNvPr>
          <p:cNvSpPr txBox="1"/>
          <p:nvPr/>
        </p:nvSpPr>
        <p:spPr>
          <a:xfrm>
            <a:off x="2322163" y="3181070"/>
            <a:ext cx="224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2. Carefully take out the inside box and say “you will now make the cards disappear”</a:t>
            </a:r>
            <a:endParaRPr lang="en-GB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A73FE-1D16-4AF4-80D1-6F0E5644A3BB}"/>
              </a:ext>
            </a:extLst>
          </p:cNvPr>
          <p:cNvSpPr txBox="1"/>
          <p:nvPr/>
        </p:nvSpPr>
        <p:spPr>
          <a:xfrm>
            <a:off x="4572000" y="3181070"/>
            <a:ext cx="224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3. Turn the card box around so the window is at the rear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CB36A-8E3F-4BB2-A2AF-73C715FC22CD}"/>
              </a:ext>
            </a:extLst>
          </p:cNvPr>
          <p:cNvSpPr txBox="1"/>
          <p:nvPr/>
        </p:nvSpPr>
        <p:spPr>
          <a:xfrm>
            <a:off x="6988001" y="3181070"/>
            <a:ext cx="212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4.  Re-insert the ‘pack’ into the box</a:t>
            </a:r>
            <a:endParaRPr lang="en-GB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122AA-8639-4129-8646-791869A50368}"/>
              </a:ext>
            </a:extLst>
          </p:cNvPr>
          <p:cNvSpPr txBox="1"/>
          <p:nvPr/>
        </p:nvSpPr>
        <p:spPr>
          <a:xfrm>
            <a:off x="2000874" y="5602813"/>
            <a:ext cx="188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5.  Close the card box and say a magic word</a:t>
            </a:r>
            <a:endParaRPr lang="en-GB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BADCB5-DB0E-4170-AAEE-6B6928DB8208}"/>
              </a:ext>
            </a:extLst>
          </p:cNvPr>
          <p:cNvSpPr txBox="1"/>
          <p:nvPr/>
        </p:nvSpPr>
        <p:spPr>
          <a:xfrm>
            <a:off x="5204057" y="5588810"/>
            <a:ext cx="224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6.  Turn the card box around to amaze your audience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5018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257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 Anderson</cp:lastModifiedBy>
  <cp:revision>10</cp:revision>
  <dcterms:created xsi:type="dcterms:W3CDTF">2017-06-28T15:11:57Z</dcterms:created>
  <dcterms:modified xsi:type="dcterms:W3CDTF">2021-01-04T20:52:48Z</dcterms:modified>
</cp:coreProperties>
</file>