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65" r:id="rId3"/>
    <p:sldId id="260" r:id="rId4"/>
    <p:sldId id="261" r:id="rId5"/>
    <p:sldId id="262" r:id="rId6"/>
    <p:sldId id="264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587" autoAdjust="0"/>
  </p:normalViewPr>
  <p:slideViewPr>
    <p:cSldViewPr snapToObjects="1" showGuides="1">
      <p:cViewPr varScale="1">
        <p:scale>
          <a:sx n="52" d="100"/>
          <a:sy n="52" d="100"/>
        </p:scale>
        <p:origin x="1926" y="7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07AF-15F6-4390-8428-FE2D70DF49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9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ADD6-F8CE-1748-83D1-037D91A2E22A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9F976F-5769-4F93-891D-8609FAA62195}"/>
              </a:ext>
            </a:extLst>
          </p:cNvPr>
          <p:cNvSpPr txBox="1"/>
          <p:nvPr/>
        </p:nvSpPr>
        <p:spPr>
          <a:xfrm>
            <a:off x="925226" y="937596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A Red Letter 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98CC0-CDE1-472C-8614-209116E63C32}"/>
              </a:ext>
            </a:extLst>
          </p:cNvPr>
          <p:cNvSpPr txBox="1"/>
          <p:nvPr/>
        </p:nvSpPr>
        <p:spPr>
          <a:xfrm>
            <a:off x="1491315" y="5180307"/>
            <a:ext cx="6161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project to make a red gift envelope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the Chinese New Year</a:t>
            </a:r>
          </a:p>
        </p:txBody>
      </p:sp>
      <p:pic>
        <p:nvPicPr>
          <p:cNvPr id="5" name="Picture 4" descr="A picture containing arrow&#10;&#10;Description automatically generated">
            <a:extLst>
              <a:ext uri="{FF2B5EF4-FFF2-40B4-BE49-F238E27FC236}">
                <a16:creationId xmlns:a16="http://schemas.microsoft.com/office/drawing/2014/main" id="{B2B5A97E-72DE-4A54-A20F-39A1528C88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03" t="18021"/>
          <a:stretch/>
        </p:blipFill>
        <p:spPr>
          <a:xfrm>
            <a:off x="390072" y="2476731"/>
            <a:ext cx="3230334" cy="190453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128618E-9558-4E58-A6B4-2E87BDD014F7}"/>
              </a:ext>
            </a:extLst>
          </p:cNvPr>
          <p:cNvGrpSpPr/>
          <p:nvPr/>
        </p:nvGrpSpPr>
        <p:grpSpPr>
          <a:xfrm>
            <a:off x="4655127" y="1878762"/>
            <a:ext cx="3697604" cy="3210646"/>
            <a:chOff x="4489622" y="1643062"/>
            <a:chExt cx="4038600" cy="3571875"/>
          </a:xfrm>
        </p:grpSpPr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52E4462-958D-4088-821E-A0772DC83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9622" y="1643062"/>
              <a:ext cx="4038600" cy="3571875"/>
            </a:xfrm>
            <a:prstGeom prst="rect">
              <a:avLst/>
            </a:prstGeom>
          </p:spPr>
        </p:pic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48486A7C-AB97-4A2D-9837-1153A3EFE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691262"/>
              <a:ext cx="951596" cy="904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60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9F976F-5769-4F93-891D-8609FAA62195}"/>
              </a:ext>
            </a:extLst>
          </p:cNvPr>
          <p:cNvSpPr txBox="1"/>
          <p:nvPr/>
        </p:nvSpPr>
        <p:spPr>
          <a:xfrm>
            <a:off x="209323" y="1028214"/>
            <a:ext cx="7128792" cy="64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dirty="0"/>
              <a:t>Red Envelope</a:t>
            </a:r>
          </a:p>
        </p:txBody>
      </p:sp>
      <p:pic>
        <p:nvPicPr>
          <p:cNvPr id="16" name="Picture 15" descr="Text, logo&#10;&#10;Description automatically generated">
            <a:extLst>
              <a:ext uri="{FF2B5EF4-FFF2-40B4-BE49-F238E27FC236}">
                <a16:creationId xmlns:a16="http://schemas.microsoft.com/office/drawing/2014/main" id="{85200FC2-03BE-4918-AAE5-57D2DD3CEC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17" b="9971"/>
          <a:stretch/>
        </p:blipFill>
        <p:spPr>
          <a:xfrm>
            <a:off x="4520031" y="4231710"/>
            <a:ext cx="4419915" cy="1598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725367-20D2-4F81-AAD5-B0FAA768E82B}"/>
              </a:ext>
            </a:extLst>
          </p:cNvPr>
          <p:cNvSpPr txBox="1"/>
          <p:nvPr/>
        </p:nvSpPr>
        <p:spPr>
          <a:xfrm>
            <a:off x="204053" y="1749997"/>
            <a:ext cx="873589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February 12</a:t>
            </a:r>
            <a:r>
              <a:rPr lang="en-GB" sz="2400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GB" sz="24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is the Chinese new year, beginning the </a:t>
            </a:r>
            <a:r>
              <a:rPr lang="en-GB" sz="2400" dirty="0">
                <a:solidFill>
                  <a:srgbClr val="222222"/>
                </a:solidFill>
                <a:latin typeface="arial" panose="020B0604020202020204" pitchFamily="34" charset="0"/>
              </a:rPr>
              <a:t>year of the Ox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 China, it is traditional to give the gift of a bright, beautiful red </a:t>
            </a:r>
            <a:r>
              <a:rPr lang="en-GB" sz="2400" dirty="0">
                <a:solidFill>
                  <a:srgbClr val="222222"/>
                </a:solidFill>
                <a:latin typeface="arial" panose="020B0604020202020204" pitchFamily="34" charset="0"/>
              </a:rPr>
              <a:t>envelope to your friends and family at new year</a:t>
            </a:r>
            <a:endParaRPr lang="en-GB" sz="240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2222"/>
                </a:solidFill>
                <a:latin typeface="arial" panose="020B0604020202020204" pitchFamily="34" charset="0"/>
              </a:rPr>
              <a:t>In Chinese the red envelope is </a:t>
            </a:r>
            <a:r>
              <a:rPr lang="en-GB" sz="24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known as </a:t>
            </a:r>
            <a:r>
              <a:rPr lang="ja-JP" altLang="en-US" sz="24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紅包</a:t>
            </a:r>
            <a:r>
              <a:rPr lang="en-US" altLang="ja-JP" sz="24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240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hóngbāo</a:t>
            </a:r>
            <a:r>
              <a:rPr lang="en-GB" sz="24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red colour symbolizes good luck and prosperity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FDB8D-DB07-4143-B705-D52D0410C77F}"/>
              </a:ext>
            </a:extLst>
          </p:cNvPr>
          <p:cNvSpPr txBox="1"/>
          <p:nvPr/>
        </p:nvSpPr>
        <p:spPr>
          <a:xfrm>
            <a:off x="204053" y="3971835"/>
            <a:ext cx="43679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envelopes are often decorated with good luck symbols like happy children, beautiful clothing and a peach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134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09DDE08-3F1A-47D8-8473-4A3ADB5B2F76}"/>
              </a:ext>
            </a:extLst>
          </p:cNvPr>
          <p:cNvSpPr txBox="1">
            <a:spLocks/>
          </p:cNvSpPr>
          <p:nvPr/>
        </p:nvSpPr>
        <p:spPr>
          <a:xfrm>
            <a:off x="131806" y="1066126"/>
            <a:ext cx="7010399" cy="73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/>
              <a:t>Resources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84693-0521-406F-9D89-C0AE5F00E2A2}"/>
              </a:ext>
            </a:extLst>
          </p:cNvPr>
          <p:cNvSpPr txBox="1"/>
          <p:nvPr/>
        </p:nvSpPr>
        <p:spPr>
          <a:xfrm>
            <a:off x="409468" y="1804086"/>
            <a:ext cx="41625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You will need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Red envelope 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Scissors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Red card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3000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B80AD-2037-4AD1-9378-15DB9B52B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32" y="1066126"/>
            <a:ext cx="3487661" cy="49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9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74EA826-1808-4E8D-839D-AE1CAC205AD7}"/>
              </a:ext>
            </a:extLst>
          </p:cNvPr>
          <p:cNvSpPr txBox="1">
            <a:spLocks/>
          </p:cNvSpPr>
          <p:nvPr/>
        </p:nvSpPr>
        <p:spPr>
          <a:xfrm>
            <a:off x="82378" y="1099076"/>
            <a:ext cx="7652951" cy="69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/>
              <a:t>Step 1 – Cut out the envelope</a:t>
            </a:r>
            <a:endParaRPr lang="en-GB" sz="4000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DF577-2BAC-4AAC-8737-5F28DD9B5472}"/>
              </a:ext>
            </a:extLst>
          </p:cNvPr>
          <p:cNvSpPr txBox="1"/>
          <p:nvPr/>
        </p:nvSpPr>
        <p:spPr>
          <a:xfrm>
            <a:off x="374915" y="2090172"/>
            <a:ext cx="35339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Carefully cut along all the solid outlines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Score and fold the dotted lines</a:t>
            </a:r>
          </a:p>
          <a:p>
            <a:endParaRPr lang="en-GB" sz="280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B9928A1-163F-4A5D-88F1-758E034907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00" t="8519" r="12323"/>
          <a:stretch/>
        </p:blipFill>
        <p:spPr>
          <a:xfrm rot="5400000">
            <a:off x="5284992" y="1844761"/>
            <a:ext cx="3315860" cy="35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1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8D2B935-055F-428F-A699-E9190B6825A3}"/>
              </a:ext>
            </a:extLst>
          </p:cNvPr>
          <p:cNvSpPr txBox="1"/>
          <p:nvPr/>
        </p:nvSpPr>
        <p:spPr>
          <a:xfrm>
            <a:off x="80360" y="943422"/>
            <a:ext cx="9069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Step 2 – Fold and Glue Tabs A-B</a:t>
            </a:r>
            <a:endParaRPr lang="en-GB" sz="4400" dirty="0"/>
          </a:p>
        </p:txBody>
      </p:sp>
      <p:pic>
        <p:nvPicPr>
          <p:cNvPr id="5" name="Picture 4" descr="A picture containing text, red, container, bin&#10;&#10;Description automatically generated">
            <a:extLst>
              <a:ext uri="{FF2B5EF4-FFF2-40B4-BE49-F238E27FC236}">
                <a16:creationId xmlns:a16="http://schemas.microsoft.com/office/drawing/2014/main" id="{08F3CD59-385B-4AC0-A42C-5CA1DE9C76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15" t="19192" r="2627" b="18855"/>
          <a:stretch/>
        </p:blipFill>
        <p:spPr>
          <a:xfrm rot="10800000">
            <a:off x="2804565" y="2256741"/>
            <a:ext cx="5656327" cy="30610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B3FA56-C628-4F77-94BB-2C74B77248F5}"/>
              </a:ext>
            </a:extLst>
          </p:cNvPr>
          <p:cNvSpPr txBox="1"/>
          <p:nvPr/>
        </p:nvSpPr>
        <p:spPr>
          <a:xfrm>
            <a:off x="165506" y="2448449"/>
            <a:ext cx="2174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Fold tab B</a:t>
            </a:r>
          </a:p>
          <a:p>
            <a:r>
              <a:rPr lang="en-GB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Glue tab A and stick to tab B</a:t>
            </a:r>
          </a:p>
          <a:p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8AD81-49EB-4BF8-A7B2-51668023C539}"/>
              </a:ext>
            </a:extLst>
          </p:cNvPr>
          <p:cNvSpPr txBox="1"/>
          <p:nvPr/>
        </p:nvSpPr>
        <p:spPr>
          <a:xfrm>
            <a:off x="4865166" y="4895273"/>
            <a:ext cx="1200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GLUE</a:t>
            </a:r>
          </a:p>
        </p:txBody>
      </p:sp>
    </p:spTree>
    <p:extLst>
      <p:ext uri="{BB962C8B-B14F-4D97-AF65-F5344CB8AC3E}">
        <p14:creationId xmlns:p14="http://schemas.microsoft.com/office/powerpoint/2010/main" val="53729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8D2B935-055F-428F-A699-E9190B6825A3}"/>
              </a:ext>
            </a:extLst>
          </p:cNvPr>
          <p:cNvSpPr txBox="1"/>
          <p:nvPr/>
        </p:nvSpPr>
        <p:spPr>
          <a:xfrm>
            <a:off x="37453" y="883677"/>
            <a:ext cx="9069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Step 3 – Fold and Glue Tab C</a:t>
            </a:r>
            <a:endParaRPr lang="en-GB" sz="440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09C39BA8-B8A3-46BC-B94A-173DFC5AB5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88" t="28081" r="15960" b="26298"/>
          <a:stretch/>
        </p:blipFill>
        <p:spPr>
          <a:xfrm rot="10800000">
            <a:off x="5829669" y="2913017"/>
            <a:ext cx="3223581" cy="1631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01F6A4-ACF9-4B42-BF90-02E096B50E34}"/>
              </a:ext>
            </a:extLst>
          </p:cNvPr>
          <p:cNvSpPr txBox="1"/>
          <p:nvPr/>
        </p:nvSpPr>
        <p:spPr>
          <a:xfrm rot="5240147">
            <a:off x="7537002" y="2183091"/>
            <a:ext cx="1200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GLUE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A69E-0F27-4C8D-99EB-0EB79A82DA6B}"/>
              </a:ext>
            </a:extLst>
          </p:cNvPr>
          <p:cNvSpPr txBox="1"/>
          <p:nvPr/>
        </p:nvSpPr>
        <p:spPr>
          <a:xfrm>
            <a:off x="37453" y="1803479"/>
            <a:ext cx="37858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Glue tab C and stick to tab B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Once the glue is dry, you can insert a gift into the envelope and give it to your family and friends on Chinese New Year!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11" name="Picture 10" descr="A picture containing text, red, painted, door&#10;&#10;Description automatically generated">
            <a:extLst>
              <a:ext uri="{FF2B5EF4-FFF2-40B4-BE49-F238E27FC236}">
                <a16:creationId xmlns:a16="http://schemas.microsoft.com/office/drawing/2014/main" id="{4CF30F74-C432-412A-BB6C-E79A98451D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97" t="2412" r="34680" b="4174"/>
          <a:stretch/>
        </p:blipFill>
        <p:spPr>
          <a:xfrm rot="5400000">
            <a:off x="7136716" y="4085076"/>
            <a:ext cx="1350992" cy="2482075"/>
          </a:xfrm>
          <a:prstGeom prst="rect">
            <a:avLst/>
          </a:prstGeom>
        </p:spPr>
      </p:pic>
      <p:pic>
        <p:nvPicPr>
          <p:cNvPr id="10" name="Picture 9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B741A0BF-7768-4A6D-9C5F-4D654549CA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62" t="10195" r="37945" b="3070"/>
          <a:stretch/>
        </p:blipFill>
        <p:spPr>
          <a:xfrm rot="5400000">
            <a:off x="4445172" y="3990907"/>
            <a:ext cx="1324102" cy="2642729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4FB6B27-A3E6-457E-B34C-6BB4EDCFEE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8" t="21886" r="2828" b="19260"/>
          <a:stretch/>
        </p:blipFill>
        <p:spPr>
          <a:xfrm rot="10800000">
            <a:off x="4129929" y="1555151"/>
            <a:ext cx="3091552" cy="152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5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8D2B935-055F-428F-A699-E9190B6825A3}"/>
              </a:ext>
            </a:extLst>
          </p:cNvPr>
          <p:cNvSpPr txBox="1"/>
          <p:nvPr/>
        </p:nvSpPr>
        <p:spPr>
          <a:xfrm>
            <a:off x="37452" y="974290"/>
            <a:ext cx="9069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Extension – Add a Decoration</a:t>
            </a:r>
            <a:endParaRPr lang="en-GB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6342FD-6692-4768-9509-E5B38F790EBE}"/>
              </a:ext>
            </a:extLst>
          </p:cNvPr>
          <p:cNvSpPr txBox="1"/>
          <p:nvPr/>
        </p:nvSpPr>
        <p:spPr>
          <a:xfrm>
            <a:off x="502461" y="2005727"/>
            <a:ext cx="35984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Add text or a picture to your envelope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Make a gift or message to go in your envelope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619394-162D-4FFB-96D2-A5A9F8F2ACF7}"/>
              </a:ext>
            </a:extLst>
          </p:cNvPr>
          <p:cNvGrpSpPr/>
          <p:nvPr/>
        </p:nvGrpSpPr>
        <p:grpSpPr>
          <a:xfrm>
            <a:off x="4571998" y="1695531"/>
            <a:ext cx="4323807" cy="3895372"/>
            <a:chOff x="4489622" y="1643062"/>
            <a:chExt cx="4038600" cy="3571875"/>
          </a:xfrm>
        </p:grpSpPr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F3A2A2-BECF-4EC5-A03C-881387445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9622" y="1643062"/>
              <a:ext cx="4038600" cy="3571875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74970191-E4EA-4267-8A66-2B02C19FF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1691262"/>
              <a:ext cx="951596" cy="904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40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217</Words>
  <Application>Microsoft Office PowerPoint</Application>
  <PresentationFormat>On-screen Show (4:3)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program?</dc:title>
  <dc:creator>Attainment in Education</dc:creator>
  <cp:lastModifiedBy>Margerison-Smith,Holly</cp:lastModifiedBy>
  <cp:revision>63</cp:revision>
  <dcterms:created xsi:type="dcterms:W3CDTF">2012-08-07T14:34:21Z</dcterms:created>
  <dcterms:modified xsi:type="dcterms:W3CDTF">2021-02-02T19:21:10Z</dcterms:modified>
</cp:coreProperties>
</file>