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471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FDF3-A899-4B7B-AEA9-DC8B88C6F9CD}"/>
              </a:ext>
            </a:extLst>
          </p:cNvPr>
          <p:cNvSpPr txBox="1"/>
          <p:nvPr/>
        </p:nvSpPr>
        <p:spPr>
          <a:xfrm>
            <a:off x="907230" y="5284510"/>
            <a:ext cx="7229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graphics project making Chinese zodiac animals that move!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503802" y="1111825"/>
            <a:ext cx="813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Arial"/>
                <a:cs typeface="Arial"/>
              </a:rPr>
              <a:t>Chinese Zodiac Animals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D6F7B-66D1-4D8F-958A-0A6A7F1900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510" y="2005763"/>
            <a:ext cx="2255886" cy="3150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3C42A-EE35-4B40-B7FC-7D9CFC8D8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59" y="2114706"/>
            <a:ext cx="4464496" cy="28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38066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9 – Leg 1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8A8EE-1CFB-41F5-84A0-380FE5A6E581}"/>
              </a:ext>
            </a:extLst>
          </p:cNvPr>
          <p:cNvSpPr txBox="1"/>
          <p:nvPr/>
        </p:nvSpPr>
        <p:spPr>
          <a:xfrm>
            <a:off x="123568" y="1593024"/>
            <a:ext cx="412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50746" y="2045585"/>
            <a:ext cx="37440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Cut the skewers to 7cm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Get an adult to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glue to attach the skewers to the cams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LET THE GLUE DRY!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Push through the holes in the card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F163A-185A-468F-A0EC-431CE0727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53" t="23162" r="32225" b="19544"/>
          <a:stretch/>
        </p:blipFill>
        <p:spPr>
          <a:xfrm rot="5400000">
            <a:off x="4047482" y="1345622"/>
            <a:ext cx="2433217" cy="2567525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E2B164C5-9835-47E3-949B-3B4D618C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33" t="11043" r="26125" b="4835"/>
          <a:stretch/>
        </p:blipFill>
        <p:spPr>
          <a:xfrm rot="5400000">
            <a:off x="5977259" y="3164041"/>
            <a:ext cx="2725180" cy="29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74057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10 – Leg 2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123568" y="2043447"/>
            <a:ext cx="38058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glue to attach the legs on the other side of the body to the skewers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LET THE GLUE DRY!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To see the legs work, roll the front skewer between 2 fingers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23F2D-AA95-42F6-AAFE-FADC782E4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392" y="1274057"/>
            <a:ext cx="2810879" cy="3925000"/>
          </a:xfrm>
          <a:prstGeom prst="rect">
            <a:avLst/>
          </a:prstGeom>
        </p:spPr>
      </p:pic>
      <p:pic>
        <p:nvPicPr>
          <p:cNvPr id="3" name="Picture 2" descr="A hand holding a keychain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DF93D97B-66F4-471C-81CC-FFB0AAC6E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13601" r="13250" b="23400"/>
          <a:stretch/>
        </p:blipFill>
        <p:spPr>
          <a:xfrm rot="5400000">
            <a:off x="6513783" y="3647457"/>
            <a:ext cx="2952327" cy="17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8119C4-5663-421C-A39D-43DD6CE6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590" y="3819087"/>
            <a:ext cx="2952328" cy="2086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52A8B-24C4-47CA-9EB3-E59EFBA4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598" y="1882590"/>
            <a:ext cx="3125320" cy="19661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17659" y="1262292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 – Choose your animal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79512" y="2017483"/>
            <a:ext cx="40609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Choose an animal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Cut it out carefully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2021 is the Chinese year of the ox; you could research and use the animal from your own year of birth instead!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4423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6FF5C5-9343-4360-8924-CD7A198C14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63" r="14863"/>
          <a:stretch/>
        </p:blipFill>
        <p:spPr>
          <a:xfrm rot="5400000">
            <a:off x="3886650" y="3224826"/>
            <a:ext cx="2673992" cy="285299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308425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 – Attach the face 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31868" y="2302025"/>
            <a:ext cx="38773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Gently squeeze the card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Make one cut near the end, carefully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Insert your animal face into the cut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8355D-EBF9-4472-8289-4B0A706E34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6" t="19089" r="29850" b="15886"/>
          <a:stretch/>
        </p:blipFill>
        <p:spPr>
          <a:xfrm rot="5400000">
            <a:off x="5762854" y="1514839"/>
            <a:ext cx="2885229" cy="25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1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312518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 – Animal legs template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79512" y="2132856"/>
            <a:ext cx="485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the cams and legs with scissors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C5A2B-0CE7-47AA-B8F1-29ED53BFEA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779" y="1523766"/>
            <a:ext cx="3016910" cy="42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1069" y="1229725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4 – Animal legs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93231-1034-4BD0-A34D-F2D7A6856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92" t="14764" r="15676"/>
          <a:stretch/>
        </p:blipFill>
        <p:spPr>
          <a:xfrm rot="5400000">
            <a:off x="3160344" y="2328881"/>
            <a:ext cx="3602908" cy="3179805"/>
          </a:xfrm>
          <a:prstGeom prst="rect">
            <a:avLst/>
          </a:prstGeom>
        </p:spPr>
      </p:pic>
      <p:pic>
        <p:nvPicPr>
          <p:cNvPr id="10" name="Picture 9" descr="A picture containing tiled&#10;&#10;Description automatically generated">
            <a:extLst>
              <a:ext uri="{FF2B5EF4-FFF2-40B4-BE49-F238E27FC236}">
                <a16:creationId xmlns:a16="http://schemas.microsoft.com/office/drawing/2014/main" id="{00AD22E5-D1CE-4AE1-8B12-6E1022B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26" t="28699" r="15796" b="21011"/>
          <a:stretch/>
        </p:blipFill>
        <p:spPr>
          <a:xfrm rot="5400000">
            <a:off x="5956611" y="2778318"/>
            <a:ext cx="3602911" cy="2280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150982" y="2090172"/>
            <a:ext cx="3168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template to cardboard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out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an eraser or sticky tack behind the hole, then push a sharp pencil in to make a small hole</a:t>
            </a:r>
          </a:p>
        </p:txBody>
      </p:sp>
    </p:spTree>
    <p:extLst>
      <p:ext uri="{BB962C8B-B14F-4D97-AF65-F5344CB8AC3E}">
        <p14:creationId xmlns:p14="http://schemas.microsoft.com/office/powerpoint/2010/main" val="163662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5 – Leg holes 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59736" y="1889501"/>
            <a:ext cx="5521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Mark 2 points on each side of the card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the holes from the legs as a </a:t>
            </a:r>
            <a:r>
              <a:rPr lang="en-GB" sz="2400" b="1" dirty="0"/>
              <a:t>template </a:t>
            </a:r>
            <a:r>
              <a:rPr lang="en-GB" sz="2400" dirty="0"/>
              <a:t>- push a pencil through each hole in the legs to mark the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Try to get the holes on each side in line with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an eraser or sticky tack behind the hole, then push a sharp pencil in to make a small hole. Repeat this for all 4 holes.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32813-B385-4D34-9348-28B68E2B7A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1" t="6276" r="37657" b="35746"/>
          <a:stretch/>
        </p:blipFill>
        <p:spPr>
          <a:xfrm rot="5400000">
            <a:off x="6059768" y="3053522"/>
            <a:ext cx="3045906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24337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6 – Leg holes 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79512" y="2263002"/>
            <a:ext cx="3877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push a skewer or stick through the holes to make sure they line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Keep your fingers out of the way of the skewer!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8BB4D-F0C1-4246-8271-7AF0CB1B7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58" r="13358"/>
          <a:stretch/>
        </p:blipFill>
        <p:spPr>
          <a:xfrm rot="5400000">
            <a:off x="4829561" y="1987315"/>
            <a:ext cx="3515289" cy="35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38066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7 – Leg Cams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8A8EE-1CFB-41F5-84A0-380FE5A6E581}"/>
              </a:ext>
            </a:extLst>
          </p:cNvPr>
          <p:cNvSpPr txBox="1"/>
          <p:nvPr/>
        </p:nvSpPr>
        <p:spPr>
          <a:xfrm>
            <a:off x="123568" y="1593024"/>
            <a:ext cx="412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191501" y="2132002"/>
            <a:ext cx="3168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cam templates to cardboard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out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2 cams 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5C68F-ED6D-4289-B2DB-54350B7F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53" t="17168" r="26967" b="11081"/>
          <a:stretch/>
        </p:blipFill>
        <p:spPr>
          <a:xfrm rot="5400000">
            <a:off x="3437388" y="2126606"/>
            <a:ext cx="3125958" cy="2718489"/>
          </a:xfrm>
          <a:prstGeom prst="rect">
            <a:avLst/>
          </a:prstGeom>
        </p:spPr>
      </p:pic>
      <p:pic>
        <p:nvPicPr>
          <p:cNvPr id="12" name="Picture 11" descr="A picture containing indoor, tiled&#10;&#10;Description automatically generated">
            <a:extLst>
              <a:ext uri="{FF2B5EF4-FFF2-40B4-BE49-F238E27FC236}">
                <a16:creationId xmlns:a16="http://schemas.microsoft.com/office/drawing/2014/main" id="{864CB427-59E6-4617-A493-6F4C6B438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3" t="27097" r="25766" b="5796"/>
          <a:stretch/>
        </p:blipFill>
        <p:spPr>
          <a:xfrm rot="5400000">
            <a:off x="6108481" y="2936920"/>
            <a:ext cx="3064224" cy="3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197224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8 – Leg Cams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8A8EE-1CFB-41F5-84A0-380FE5A6E581}"/>
              </a:ext>
            </a:extLst>
          </p:cNvPr>
          <p:cNvSpPr txBox="1"/>
          <p:nvPr/>
        </p:nvSpPr>
        <p:spPr>
          <a:xfrm>
            <a:off x="123568" y="1593024"/>
            <a:ext cx="412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99011" y="1802199"/>
            <a:ext cx="3443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an eraser or sticky tack behind the hole, then push a sharp pencil in to make a small hole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Repeat this to make two holes in each cam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Connect the cams to the legs using split pins (through the hole nearest the edge)</a:t>
            </a:r>
          </a:p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948C8-CD6D-4954-98F2-4FE617C78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7" t="14872" r="20481" b="15886"/>
          <a:stretch/>
        </p:blipFill>
        <p:spPr>
          <a:xfrm rot="5400000">
            <a:off x="3565993" y="1535908"/>
            <a:ext cx="2646744" cy="2192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0EC86-3086-43F6-9DC0-59B5DEFDC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46" t="15246" r="24084" b="7397"/>
          <a:stretch/>
        </p:blipFill>
        <p:spPr>
          <a:xfrm rot="5400000">
            <a:off x="5491865" y="2853467"/>
            <a:ext cx="2965761" cy="344341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24820F-BE77-4C84-AD42-A359B6B208C4}"/>
              </a:ext>
            </a:extLst>
          </p:cNvPr>
          <p:cNvCxnSpPr>
            <a:cxnSpLocks/>
          </p:cNvCxnSpPr>
          <p:nvPr/>
        </p:nvCxnSpPr>
        <p:spPr>
          <a:xfrm flipH="1">
            <a:off x="5582890" y="1696995"/>
            <a:ext cx="1641695" cy="65098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B6BC978-BEB2-4255-B11D-6836C7AE6FFF}"/>
              </a:ext>
            </a:extLst>
          </p:cNvPr>
          <p:cNvSpPr txBox="1"/>
          <p:nvPr/>
        </p:nvSpPr>
        <p:spPr>
          <a:xfrm>
            <a:off x="7187512" y="1373829"/>
            <a:ext cx="195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Split pin goes here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73EFDF-4FC5-4D37-A718-12A2DFDC3F48}"/>
              </a:ext>
            </a:extLst>
          </p:cNvPr>
          <p:cNvCxnSpPr>
            <a:cxnSpLocks/>
          </p:cNvCxnSpPr>
          <p:nvPr/>
        </p:nvCxnSpPr>
        <p:spPr>
          <a:xfrm flipH="1">
            <a:off x="5684413" y="2246576"/>
            <a:ext cx="1655502" cy="34230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B9D1CE-B752-405D-8986-0260E18C1D06}"/>
              </a:ext>
            </a:extLst>
          </p:cNvPr>
          <p:cNvSpPr txBox="1"/>
          <p:nvPr/>
        </p:nvSpPr>
        <p:spPr>
          <a:xfrm>
            <a:off x="7304262" y="2061910"/>
            <a:ext cx="18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Skewer goes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497780-1C3D-4C50-8F42-63A6A575D152}"/>
              </a:ext>
            </a:extLst>
          </p:cNvPr>
          <p:cNvCxnSpPr>
            <a:cxnSpLocks/>
          </p:cNvCxnSpPr>
          <p:nvPr/>
        </p:nvCxnSpPr>
        <p:spPr>
          <a:xfrm flipV="1">
            <a:off x="4439975" y="4046538"/>
            <a:ext cx="1626123" cy="9290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7C0F36-44B1-4083-8C4E-7383828BE398}"/>
              </a:ext>
            </a:extLst>
          </p:cNvPr>
          <p:cNvSpPr txBox="1"/>
          <p:nvPr/>
        </p:nvSpPr>
        <p:spPr>
          <a:xfrm>
            <a:off x="3523093" y="4784720"/>
            <a:ext cx="168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Linkage</a:t>
            </a:r>
          </a:p>
        </p:txBody>
      </p:sp>
    </p:spTree>
    <p:extLst>
      <p:ext uri="{BB962C8B-B14F-4D97-AF65-F5344CB8AC3E}">
        <p14:creationId xmlns:p14="http://schemas.microsoft.com/office/powerpoint/2010/main" val="20117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396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9</cp:revision>
  <dcterms:created xsi:type="dcterms:W3CDTF">2017-06-28T15:11:57Z</dcterms:created>
  <dcterms:modified xsi:type="dcterms:W3CDTF">2021-02-02T18:58:06Z</dcterms:modified>
</cp:coreProperties>
</file>