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KQVHGCDCUFCZtlMasMby/FRnD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72CF0-69D3-4CF7-8339-D7E040E5AE2E}" v="12" dt="2023-12-29T23:33:33.030"/>
  </p1510:revLst>
</p1510:revInfo>
</file>

<file path=ppt/tableStyles.xml><?xml version="1.0" encoding="utf-8"?>
<a:tblStyleLst xmlns:a="http://schemas.openxmlformats.org/drawingml/2006/main" def="{5F097BCD-1E02-4405-A14A-4CF2B8DAC238}">
  <a:tblStyle styleId="{5F097BCD-1E02-4405-A14A-4CF2B8DAC2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Anderson" userId="eb06f4ae563f6f66" providerId="LiveId" clId="{6B172CF0-69D3-4CF7-8339-D7E040E5AE2E}"/>
    <pc:docChg chg="custSel delSld modSld">
      <pc:chgData name="Paul Anderson" userId="eb06f4ae563f6f66" providerId="LiveId" clId="{6B172CF0-69D3-4CF7-8339-D7E040E5AE2E}" dt="2023-12-29T23:34:39.891" v="840" actId="1076"/>
      <pc:docMkLst>
        <pc:docMk/>
      </pc:docMkLst>
      <pc:sldChg chg="addSp modSp mod">
        <pc:chgData name="Paul Anderson" userId="eb06f4ae563f6f66" providerId="LiveId" clId="{6B172CF0-69D3-4CF7-8339-D7E040E5AE2E}" dt="2023-12-28T00:17:46.013" v="754" actId="14100"/>
        <pc:sldMkLst>
          <pc:docMk/>
          <pc:sldMk cId="0" sldId="256"/>
        </pc:sldMkLst>
        <pc:picChg chg="add mod">
          <ac:chgData name="Paul Anderson" userId="eb06f4ae563f6f66" providerId="LiveId" clId="{6B172CF0-69D3-4CF7-8339-D7E040E5AE2E}" dt="2023-12-28T00:17:43.212" v="753" actId="14100"/>
          <ac:picMkLst>
            <pc:docMk/>
            <pc:sldMk cId="0" sldId="256"/>
            <ac:picMk id="3" creationId="{E86AB34E-1C73-E4C9-49DC-087635847461}"/>
          </ac:picMkLst>
        </pc:picChg>
        <pc:picChg chg="mod">
          <ac:chgData name="Paul Anderson" userId="eb06f4ae563f6f66" providerId="LiveId" clId="{6B172CF0-69D3-4CF7-8339-D7E040E5AE2E}" dt="2023-12-28T00:17:46.013" v="754" actId="14100"/>
          <ac:picMkLst>
            <pc:docMk/>
            <pc:sldMk cId="0" sldId="256"/>
            <ac:picMk id="87" creationId="{00000000-0000-0000-0000-000000000000}"/>
          </ac:picMkLst>
        </pc:picChg>
      </pc:sldChg>
      <pc:sldChg chg="modSp mod">
        <pc:chgData name="Paul Anderson" userId="eb06f4ae563f6f66" providerId="LiveId" clId="{6B172CF0-69D3-4CF7-8339-D7E040E5AE2E}" dt="2023-12-27T17:45:45.624" v="487" actId="20577"/>
        <pc:sldMkLst>
          <pc:docMk/>
          <pc:sldMk cId="0" sldId="258"/>
        </pc:sldMkLst>
        <pc:spChg chg="mod">
          <ac:chgData name="Paul Anderson" userId="eb06f4ae563f6f66" providerId="LiveId" clId="{6B172CF0-69D3-4CF7-8339-D7E040E5AE2E}" dt="2023-12-27T17:45:45.624" v="487" actId="20577"/>
          <ac:spMkLst>
            <pc:docMk/>
            <pc:sldMk cId="0" sldId="258"/>
            <ac:spMk id="99" creationId="{00000000-0000-0000-0000-000000000000}"/>
          </ac:spMkLst>
        </pc:spChg>
        <pc:spChg chg="mod">
          <ac:chgData name="Paul Anderson" userId="eb06f4ae563f6f66" providerId="LiveId" clId="{6B172CF0-69D3-4CF7-8339-D7E040E5AE2E}" dt="2023-12-27T17:23:48.200" v="184" actId="20577"/>
          <ac:spMkLst>
            <pc:docMk/>
            <pc:sldMk cId="0" sldId="258"/>
            <ac:spMk id="100" creationId="{00000000-0000-0000-0000-000000000000}"/>
          </ac:spMkLst>
        </pc:spChg>
      </pc:sldChg>
      <pc:sldChg chg="modSp mod">
        <pc:chgData name="Paul Anderson" userId="eb06f4ae563f6f66" providerId="LiveId" clId="{6B172CF0-69D3-4CF7-8339-D7E040E5AE2E}" dt="2023-12-27T17:46:07.343" v="495" actId="5793"/>
        <pc:sldMkLst>
          <pc:docMk/>
          <pc:sldMk cId="0" sldId="259"/>
        </pc:sldMkLst>
        <pc:spChg chg="mod">
          <ac:chgData name="Paul Anderson" userId="eb06f4ae563f6f66" providerId="LiveId" clId="{6B172CF0-69D3-4CF7-8339-D7E040E5AE2E}" dt="2023-12-27T17:46:07.343" v="495" actId="5793"/>
          <ac:spMkLst>
            <pc:docMk/>
            <pc:sldMk cId="0" sldId="259"/>
            <ac:spMk id="109" creationId="{00000000-0000-0000-0000-000000000000}"/>
          </ac:spMkLst>
        </pc:spChg>
        <pc:spChg chg="mod">
          <ac:chgData name="Paul Anderson" userId="eb06f4ae563f6f66" providerId="LiveId" clId="{6B172CF0-69D3-4CF7-8339-D7E040E5AE2E}" dt="2023-12-27T17:32:39.162" v="394" actId="1076"/>
          <ac:spMkLst>
            <pc:docMk/>
            <pc:sldMk cId="0" sldId="259"/>
            <ac:spMk id="110" creationId="{00000000-0000-0000-0000-000000000000}"/>
          </ac:spMkLst>
        </pc:spChg>
      </pc:sldChg>
      <pc:sldChg chg="modSp mod">
        <pc:chgData name="Paul Anderson" userId="eb06f4ae563f6f66" providerId="LiveId" clId="{6B172CF0-69D3-4CF7-8339-D7E040E5AE2E}" dt="2023-12-29T23:30:25.959" v="790" actId="20577"/>
        <pc:sldMkLst>
          <pc:docMk/>
          <pc:sldMk cId="0" sldId="260"/>
        </pc:sldMkLst>
        <pc:spChg chg="mod">
          <ac:chgData name="Paul Anderson" userId="eb06f4ae563f6f66" providerId="LiveId" clId="{6B172CF0-69D3-4CF7-8339-D7E040E5AE2E}" dt="2023-12-29T23:30:25.959" v="790" actId="20577"/>
          <ac:spMkLst>
            <pc:docMk/>
            <pc:sldMk cId="0" sldId="260"/>
            <ac:spMk id="117" creationId="{00000000-0000-0000-0000-000000000000}"/>
          </ac:spMkLst>
        </pc:spChg>
        <pc:spChg chg="mod">
          <ac:chgData name="Paul Anderson" userId="eb06f4ae563f6f66" providerId="LiveId" clId="{6B172CF0-69D3-4CF7-8339-D7E040E5AE2E}" dt="2023-12-28T00:28:14.073" v="755" actId="2711"/>
          <ac:spMkLst>
            <pc:docMk/>
            <pc:sldMk cId="0" sldId="260"/>
            <ac:spMk id="118" creationId="{00000000-0000-0000-0000-000000000000}"/>
          </ac:spMkLst>
        </pc:spChg>
        <pc:spChg chg="mod">
          <ac:chgData name="Paul Anderson" userId="eb06f4ae563f6f66" providerId="LiveId" clId="{6B172CF0-69D3-4CF7-8339-D7E040E5AE2E}" dt="2023-12-29T23:30:24.232" v="789" actId="20577"/>
          <ac:spMkLst>
            <pc:docMk/>
            <pc:sldMk cId="0" sldId="260"/>
            <ac:spMk id="119" creationId="{00000000-0000-0000-0000-000000000000}"/>
          </ac:spMkLst>
        </pc:spChg>
      </pc:sldChg>
      <pc:sldChg chg="addSp modSp mod">
        <pc:chgData name="Paul Anderson" userId="eb06f4ae563f6f66" providerId="LiveId" clId="{6B172CF0-69D3-4CF7-8339-D7E040E5AE2E}" dt="2023-12-29T23:30:39.252" v="796" actId="20577"/>
        <pc:sldMkLst>
          <pc:docMk/>
          <pc:sldMk cId="0" sldId="261"/>
        </pc:sldMkLst>
        <pc:spChg chg="add mod">
          <ac:chgData name="Paul Anderson" userId="eb06f4ae563f6f66" providerId="LiveId" clId="{6B172CF0-69D3-4CF7-8339-D7E040E5AE2E}" dt="2023-12-28T00:28:26.707" v="756" actId="2711"/>
          <ac:spMkLst>
            <pc:docMk/>
            <pc:sldMk cId="0" sldId="261"/>
            <ac:spMk id="2" creationId="{190C2794-F917-A487-E2C6-5CAA92B0C4B3}"/>
          </ac:spMkLst>
        </pc:spChg>
        <pc:spChg chg="mod">
          <ac:chgData name="Paul Anderson" userId="eb06f4ae563f6f66" providerId="LiveId" clId="{6B172CF0-69D3-4CF7-8339-D7E040E5AE2E}" dt="2023-12-29T23:30:34.191" v="793" actId="6549"/>
          <ac:spMkLst>
            <pc:docMk/>
            <pc:sldMk cId="0" sldId="261"/>
            <ac:spMk id="126" creationId="{00000000-0000-0000-0000-000000000000}"/>
          </ac:spMkLst>
        </pc:spChg>
        <pc:spChg chg="mod">
          <ac:chgData name="Paul Anderson" userId="eb06f4ae563f6f66" providerId="LiveId" clId="{6B172CF0-69D3-4CF7-8339-D7E040E5AE2E}" dt="2023-12-29T23:30:39.252" v="796" actId="20577"/>
          <ac:spMkLst>
            <pc:docMk/>
            <pc:sldMk cId="0" sldId="261"/>
            <ac:spMk id="129" creationId="{00000000-0000-0000-0000-000000000000}"/>
          </ac:spMkLst>
        </pc:spChg>
      </pc:sldChg>
      <pc:sldChg chg="del">
        <pc:chgData name="Paul Anderson" userId="eb06f4ae563f6f66" providerId="LiveId" clId="{6B172CF0-69D3-4CF7-8339-D7E040E5AE2E}" dt="2023-12-27T17:19:20.750" v="139" actId="47"/>
        <pc:sldMkLst>
          <pc:docMk/>
          <pc:sldMk cId="0" sldId="262"/>
        </pc:sldMkLst>
      </pc:sldChg>
      <pc:sldChg chg="addSp modSp mod">
        <pc:chgData name="Paul Anderson" userId="eb06f4ae563f6f66" providerId="LiveId" clId="{6B172CF0-69D3-4CF7-8339-D7E040E5AE2E}" dt="2023-12-28T00:28:42.476" v="757" actId="2711"/>
        <pc:sldMkLst>
          <pc:docMk/>
          <pc:sldMk cId="0" sldId="263"/>
        </pc:sldMkLst>
        <pc:spChg chg="add mod">
          <ac:chgData name="Paul Anderson" userId="eb06f4ae563f6f66" providerId="LiveId" clId="{6B172CF0-69D3-4CF7-8339-D7E040E5AE2E}" dt="2023-12-28T00:28:42.476" v="757" actId="2711"/>
          <ac:spMkLst>
            <pc:docMk/>
            <pc:sldMk cId="0" sldId="263"/>
            <ac:spMk id="2" creationId="{A7CC43D2-0869-6010-F731-20E614604C31}"/>
          </ac:spMkLst>
        </pc:spChg>
        <pc:spChg chg="mod">
          <ac:chgData name="Paul Anderson" userId="eb06f4ae563f6f66" providerId="LiveId" clId="{6B172CF0-69D3-4CF7-8339-D7E040E5AE2E}" dt="2023-12-27T17:19:09.340" v="138" actId="255"/>
          <ac:spMkLst>
            <pc:docMk/>
            <pc:sldMk cId="0" sldId="263"/>
            <ac:spMk id="142" creationId="{00000000-0000-0000-0000-000000000000}"/>
          </ac:spMkLst>
        </pc:spChg>
      </pc:sldChg>
      <pc:sldChg chg="modSp mod modNotesTx">
        <pc:chgData name="Paul Anderson" userId="eb06f4ae563f6f66" providerId="LiveId" clId="{6B172CF0-69D3-4CF7-8339-D7E040E5AE2E}" dt="2023-12-28T00:29:40.502" v="759" actId="14100"/>
        <pc:sldMkLst>
          <pc:docMk/>
          <pc:sldMk cId="0" sldId="264"/>
        </pc:sldMkLst>
        <pc:spChg chg="mod">
          <ac:chgData name="Paul Anderson" userId="eb06f4ae563f6f66" providerId="LiveId" clId="{6B172CF0-69D3-4CF7-8339-D7E040E5AE2E}" dt="2023-12-28T00:29:40.502" v="759" actId="14100"/>
          <ac:spMkLst>
            <pc:docMk/>
            <pc:sldMk cId="0" sldId="264"/>
            <ac:spMk id="150" creationId="{00000000-0000-0000-0000-000000000000}"/>
          </ac:spMkLst>
        </pc:spChg>
        <pc:picChg chg="mod">
          <ac:chgData name="Paul Anderson" userId="eb06f4ae563f6f66" providerId="LiveId" clId="{6B172CF0-69D3-4CF7-8339-D7E040E5AE2E}" dt="2023-12-27T17:46:32.618" v="498" actId="1076"/>
          <ac:picMkLst>
            <pc:docMk/>
            <pc:sldMk cId="0" sldId="264"/>
            <ac:picMk id="151" creationId="{00000000-0000-0000-0000-000000000000}"/>
          </ac:picMkLst>
        </pc:picChg>
      </pc:sldChg>
      <pc:sldChg chg="modSp mod">
        <pc:chgData name="Paul Anderson" userId="eb06f4ae563f6f66" providerId="LiveId" clId="{6B172CF0-69D3-4CF7-8339-D7E040E5AE2E}" dt="2023-12-28T00:29:50.886" v="760" actId="2711"/>
        <pc:sldMkLst>
          <pc:docMk/>
          <pc:sldMk cId="0" sldId="265"/>
        </pc:sldMkLst>
        <pc:spChg chg="mod">
          <ac:chgData name="Paul Anderson" userId="eb06f4ae563f6f66" providerId="LiveId" clId="{6B172CF0-69D3-4CF7-8339-D7E040E5AE2E}" dt="2023-12-28T00:29:50.886" v="760" actId="2711"/>
          <ac:spMkLst>
            <pc:docMk/>
            <pc:sldMk cId="0" sldId="265"/>
            <ac:spMk id="158" creationId="{00000000-0000-0000-0000-000000000000}"/>
          </ac:spMkLst>
        </pc:spChg>
        <pc:spChg chg="mod">
          <ac:chgData name="Paul Anderson" userId="eb06f4ae563f6f66" providerId="LiveId" clId="{6B172CF0-69D3-4CF7-8339-D7E040E5AE2E}" dt="2023-12-27T17:21:24.696" v="163" actId="1076"/>
          <ac:spMkLst>
            <pc:docMk/>
            <pc:sldMk cId="0" sldId="265"/>
            <ac:spMk id="164" creationId="{00000000-0000-0000-0000-000000000000}"/>
          </ac:spMkLst>
        </pc:spChg>
      </pc:sldChg>
      <pc:sldChg chg="addSp modSp mod">
        <pc:chgData name="Paul Anderson" userId="eb06f4ae563f6f66" providerId="LiveId" clId="{6B172CF0-69D3-4CF7-8339-D7E040E5AE2E}" dt="2023-12-28T00:30:38.086" v="774" actId="20577"/>
        <pc:sldMkLst>
          <pc:docMk/>
          <pc:sldMk cId="0" sldId="266"/>
        </pc:sldMkLst>
        <pc:spChg chg="add mod">
          <ac:chgData name="Paul Anderson" userId="eb06f4ae563f6f66" providerId="LiveId" clId="{6B172CF0-69D3-4CF7-8339-D7E040E5AE2E}" dt="2023-12-28T00:30:38.086" v="774" actId="20577"/>
          <ac:spMkLst>
            <pc:docMk/>
            <pc:sldMk cId="0" sldId="266"/>
            <ac:spMk id="2" creationId="{FB44E68A-AB00-41D2-83BA-BF0E98569335}"/>
          </ac:spMkLst>
        </pc:spChg>
        <pc:spChg chg="mod">
          <ac:chgData name="Paul Anderson" userId="eb06f4ae563f6f66" providerId="LiveId" clId="{6B172CF0-69D3-4CF7-8339-D7E040E5AE2E}" dt="2023-12-27T17:26:40.428" v="247" actId="20577"/>
          <ac:spMkLst>
            <pc:docMk/>
            <pc:sldMk cId="0" sldId="266"/>
            <ac:spMk id="171" creationId="{00000000-0000-0000-0000-000000000000}"/>
          </ac:spMkLst>
        </pc:spChg>
        <pc:spChg chg="mod">
          <ac:chgData name="Paul Anderson" userId="eb06f4ae563f6f66" providerId="LiveId" clId="{6B172CF0-69D3-4CF7-8339-D7E040E5AE2E}" dt="2023-12-27T17:25:29.528" v="215" actId="1076"/>
          <ac:spMkLst>
            <pc:docMk/>
            <pc:sldMk cId="0" sldId="266"/>
            <ac:spMk id="173" creationId="{00000000-0000-0000-0000-000000000000}"/>
          </ac:spMkLst>
        </pc:spChg>
        <pc:spChg chg="mod">
          <ac:chgData name="Paul Anderson" userId="eb06f4ae563f6f66" providerId="LiveId" clId="{6B172CF0-69D3-4CF7-8339-D7E040E5AE2E}" dt="2023-12-27T17:25:29.528" v="215" actId="1076"/>
          <ac:spMkLst>
            <pc:docMk/>
            <pc:sldMk cId="0" sldId="266"/>
            <ac:spMk id="174" creationId="{00000000-0000-0000-0000-000000000000}"/>
          </ac:spMkLst>
        </pc:spChg>
        <pc:spChg chg="mod">
          <ac:chgData name="Paul Anderson" userId="eb06f4ae563f6f66" providerId="LiveId" clId="{6B172CF0-69D3-4CF7-8339-D7E040E5AE2E}" dt="2023-12-27T17:25:29.528" v="215" actId="1076"/>
          <ac:spMkLst>
            <pc:docMk/>
            <pc:sldMk cId="0" sldId="266"/>
            <ac:spMk id="177" creationId="{00000000-0000-0000-0000-000000000000}"/>
          </ac:spMkLst>
        </pc:spChg>
        <pc:picChg chg="mod">
          <ac:chgData name="Paul Anderson" userId="eb06f4ae563f6f66" providerId="LiveId" clId="{6B172CF0-69D3-4CF7-8339-D7E040E5AE2E}" dt="2023-12-27T17:25:24.303" v="214" actId="1076"/>
          <ac:picMkLst>
            <pc:docMk/>
            <pc:sldMk cId="0" sldId="266"/>
            <ac:picMk id="172" creationId="{00000000-0000-0000-0000-000000000000}"/>
          </ac:picMkLst>
        </pc:picChg>
        <pc:picChg chg="mod">
          <ac:chgData name="Paul Anderson" userId="eb06f4ae563f6f66" providerId="LiveId" clId="{6B172CF0-69D3-4CF7-8339-D7E040E5AE2E}" dt="2023-12-27T17:25:24.303" v="214" actId="1076"/>
          <ac:picMkLst>
            <pc:docMk/>
            <pc:sldMk cId="0" sldId="266"/>
            <ac:picMk id="175" creationId="{00000000-0000-0000-0000-000000000000}"/>
          </ac:picMkLst>
        </pc:picChg>
        <pc:picChg chg="mod">
          <ac:chgData name="Paul Anderson" userId="eb06f4ae563f6f66" providerId="LiveId" clId="{6B172CF0-69D3-4CF7-8339-D7E040E5AE2E}" dt="2023-12-27T17:25:24.303" v="214" actId="1076"/>
          <ac:picMkLst>
            <pc:docMk/>
            <pc:sldMk cId="0" sldId="266"/>
            <ac:picMk id="176" creationId="{00000000-0000-0000-0000-000000000000}"/>
          </ac:picMkLst>
        </pc:picChg>
      </pc:sldChg>
      <pc:sldChg chg="addSp delSp modSp mod">
        <pc:chgData name="Paul Anderson" userId="eb06f4ae563f6f66" providerId="LiveId" clId="{6B172CF0-69D3-4CF7-8339-D7E040E5AE2E}" dt="2023-12-29T23:31:02.269" v="802" actId="20577"/>
        <pc:sldMkLst>
          <pc:docMk/>
          <pc:sldMk cId="0" sldId="267"/>
        </pc:sldMkLst>
        <pc:spChg chg="add mod">
          <ac:chgData name="Paul Anderson" userId="eb06f4ae563f6f66" providerId="LiveId" clId="{6B172CF0-69D3-4CF7-8339-D7E040E5AE2E}" dt="2023-12-28T00:30:50.798" v="775" actId="2711"/>
          <ac:spMkLst>
            <pc:docMk/>
            <pc:sldMk cId="0" sldId="267"/>
            <ac:spMk id="2" creationId="{FEFD18C0-6E46-1452-5181-17987FAA18ED}"/>
          </ac:spMkLst>
        </pc:spChg>
        <pc:spChg chg="mod">
          <ac:chgData name="Paul Anderson" userId="eb06f4ae563f6f66" providerId="LiveId" clId="{6B172CF0-69D3-4CF7-8339-D7E040E5AE2E}" dt="2023-12-29T23:31:02.269" v="802" actId="20577"/>
          <ac:spMkLst>
            <pc:docMk/>
            <pc:sldMk cId="0" sldId="267"/>
            <ac:spMk id="184" creationId="{00000000-0000-0000-0000-000000000000}"/>
          </ac:spMkLst>
        </pc:spChg>
        <pc:spChg chg="mod">
          <ac:chgData name="Paul Anderson" userId="eb06f4ae563f6f66" providerId="LiveId" clId="{6B172CF0-69D3-4CF7-8339-D7E040E5AE2E}" dt="2023-12-27T17:47:30.962" v="505" actId="1076"/>
          <ac:spMkLst>
            <pc:docMk/>
            <pc:sldMk cId="0" sldId="267"/>
            <ac:spMk id="186" creationId="{00000000-0000-0000-0000-000000000000}"/>
          </ac:spMkLst>
        </pc:spChg>
        <pc:spChg chg="mod">
          <ac:chgData name="Paul Anderson" userId="eb06f4ae563f6f66" providerId="LiveId" clId="{6B172CF0-69D3-4CF7-8339-D7E040E5AE2E}" dt="2023-12-27T17:47:23.993" v="503" actId="1076"/>
          <ac:spMkLst>
            <pc:docMk/>
            <pc:sldMk cId="0" sldId="267"/>
            <ac:spMk id="187" creationId="{00000000-0000-0000-0000-000000000000}"/>
          </ac:spMkLst>
        </pc:spChg>
        <pc:spChg chg="del">
          <ac:chgData name="Paul Anderson" userId="eb06f4ae563f6f66" providerId="LiveId" clId="{6B172CF0-69D3-4CF7-8339-D7E040E5AE2E}" dt="2023-12-27T17:29:30.038" v="310" actId="478"/>
          <ac:spMkLst>
            <pc:docMk/>
            <pc:sldMk cId="0" sldId="267"/>
            <ac:spMk id="188" creationId="{00000000-0000-0000-0000-000000000000}"/>
          </ac:spMkLst>
        </pc:spChg>
        <pc:spChg chg="mod">
          <ac:chgData name="Paul Anderson" userId="eb06f4ae563f6f66" providerId="LiveId" clId="{6B172CF0-69D3-4CF7-8339-D7E040E5AE2E}" dt="2023-12-27T17:47:13.266" v="501" actId="1076"/>
          <ac:spMkLst>
            <pc:docMk/>
            <pc:sldMk cId="0" sldId="267"/>
            <ac:spMk id="189" creationId="{00000000-0000-0000-0000-000000000000}"/>
          </ac:spMkLst>
        </pc:spChg>
        <pc:spChg chg="mod">
          <ac:chgData name="Paul Anderson" userId="eb06f4ae563f6f66" providerId="LiveId" clId="{6B172CF0-69D3-4CF7-8339-D7E040E5AE2E}" dt="2023-12-29T23:30:57.091" v="801" actId="20577"/>
          <ac:spMkLst>
            <pc:docMk/>
            <pc:sldMk cId="0" sldId="267"/>
            <ac:spMk id="190" creationId="{00000000-0000-0000-0000-000000000000}"/>
          </ac:spMkLst>
        </pc:spChg>
        <pc:picChg chg="mod">
          <ac:chgData name="Paul Anderson" userId="eb06f4ae563f6f66" providerId="LiveId" clId="{6B172CF0-69D3-4CF7-8339-D7E040E5AE2E}" dt="2023-12-27T17:47:13.266" v="501" actId="1076"/>
          <ac:picMkLst>
            <pc:docMk/>
            <pc:sldMk cId="0" sldId="267"/>
            <ac:picMk id="185" creationId="{00000000-0000-0000-0000-000000000000}"/>
          </ac:picMkLst>
        </pc:picChg>
        <pc:picChg chg="mod">
          <ac:chgData name="Paul Anderson" userId="eb06f4ae563f6f66" providerId="LiveId" clId="{6B172CF0-69D3-4CF7-8339-D7E040E5AE2E}" dt="2023-12-27T17:47:50.653" v="510" actId="1076"/>
          <ac:picMkLst>
            <pc:docMk/>
            <pc:sldMk cId="0" sldId="267"/>
            <ac:picMk id="193" creationId="{00000000-0000-0000-0000-000000000000}"/>
          </ac:picMkLst>
        </pc:picChg>
        <pc:cxnChg chg="mod">
          <ac:chgData name="Paul Anderson" userId="eb06f4ae563f6f66" providerId="LiveId" clId="{6B172CF0-69D3-4CF7-8339-D7E040E5AE2E}" dt="2023-12-27T17:47:13.266" v="501" actId="1076"/>
          <ac:cxnSpMkLst>
            <pc:docMk/>
            <pc:sldMk cId="0" sldId="267"/>
            <ac:cxnSpMk id="191" creationId="{00000000-0000-0000-0000-000000000000}"/>
          </ac:cxnSpMkLst>
        </pc:cxnChg>
        <pc:cxnChg chg="mod">
          <ac:chgData name="Paul Anderson" userId="eb06f4ae563f6f66" providerId="LiveId" clId="{6B172CF0-69D3-4CF7-8339-D7E040E5AE2E}" dt="2023-12-27T17:47:13.266" v="501" actId="1076"/>
          <ac:cxnSpMkLst>
            <pc:docMk/>
            <pc:sldMk cId="0" sldId="267"/>
            <ac:cxnSpMk id="192" creationId="{00000000-0000-0000-0000-000000000000}"/>
          </ac:cxnSpMkLst>
        </pc:cxnChg>
      </pc:sldChg>
      <pc:sldChg chg="modSp mod modNotesTx">
        <pc:chgData name="Paul Anderson" userId="eb06f4ae563f6f66" providerId="LiveId" clId="{6B172CF0-69D3-4CF7-8339-D7E040E5AE2E}" dt="2023-12-28T00:31:03.128" v="777" actId="255"/>
        <pc:sldMkLst>
          <pc:docMk/>
          <pc:sldMk cId="0" sldId="268"/>
        </pc:sldMkLst>
        <pc:spChg chg="mod">
          <ac:chgData name="Paul Anderson" userId="eb06f4ae563f6f66" providerId="LiveId" clId="{6B172CF0-69D3-4CF7-8339-D7E040E5AE2E}" dt="2023-12-28T00:31:03.128" v="777" actId="255"/>
          <ac:spMkLst>
            <pc:docMk/>
            <pc:sldMk cId="0" sldId="268"/>
            <ac:spMk id="200" creationId="{00000000-0000-0000-0000-000000000000}"/>
          </ac:spMkLst>
        </pc:spChg>
      </pc:sldChg>
      <pc:sldChg chg="modSp mod">
        <pc:chgData name="Paul Anderson" userId="eb06f4ae563f6f66" providerId="LiveId" clId="{6B172CF0-69D3-4CF7-8339-D7E040E5AE2E}" dt="2023-12-29T23:31:44.493" v="817" actId="20577"/>
        <pc:sldMkLst>
          <pc:docMk/>
          <pc:sldMk cId="0" sldId="269"/>
        </pc:sldMkLst>
        <pc:spChg chg="mod">
          <ac:chgData name="Paul Anderson" userId="eb06f4ae563f6f66" providerId="LiveId" clId="{6B172CF0-69D3-4CF7-8339-D7E040E5AE2E}" dt="2023-12-28T00:31:16.594" v="778" actId="20577"/>
          <ac:spMkLst>
            <pc:docMk/>
            <pc:sldMk cId="0" sldId="269"/>
            <ac:spMk id="212" creationId="{00000000-0000-0000-0000-000000000000}"/>
          </ac:spMkLst>
        </pc:spChg>
        <pc:spChg chg="mod">
          <ac:chgData name="Paul Anderson" userId="eb06f4ae563f6f66" providerId="LiveId" clId="{6B172CF0-69D3-4CF7-8339-D7E040E5AE2E}" dt="2023-12-29T23:31:44.493" v="817" actId="20577"/>
          <ac:spMkLst>
            <pc:docMk/>
            <pc:sldMk cId="0" sldId="269"/>
            <ac:spMk id="213" creationId="{00000000-0000-0000-0000-000000000000}"/>
          </ac:spMkLst>
        </pc:spChg>
      </pc:sldChg>
      <pc:sldChg chg="modSp mod">
        <pc:chgData name="Paul Anderson" userId="eb06f4ae563f6f66" providerId="LiveId" clId="{6B172CF0-69D3-4CF7-8339-D7E040E5AE2E}" dt="2023-12-27T17:33:33.953" v="400" actId="20577"/>
        <pc:sldMkLst>
          <pc:docMk/>
          <pc:sldMk cId="0" sldId="270"/>
        </pc:sldMkLst>
        <pc:spChg chg="mod">
          <ac:chgData name="Paul Anderson" userId="eb06f4ae563f6f66" providerId="LiveId" clId="{6B172CF0-69D3-4CF7-8339-D7E040E5AE2E}" dt="2023-12-27T17:33:33.953" v="400" actId="20577"/>
          <ac:spMkLst>
            <pc:docMk/>
            <pc:sldMk cId="0" sldId="270"/>
            <ac:spMk id="221" creationId="{00000000-0000-0000-0000-000000000000}"/>
          </ac:spMkLst>
        </pc:spChg>
      </pc:sldChg>
      <pc:sldChg chg="modSp mod">
        <pc:chgData name="Paul Anderson" userId="eb06f4ae563f6f66" providerId="LiveId" clId="{6B172CF0-69D3-4CF7-8339-D7E040E5AE2E}" dt="2023-12-29T23:34:39.891" v="840" actId="1076"/>
        <pc:sldMkLst>
          <pc:docMk/>
          <pc:sldMk cId="0" sldId="272"/>
        </pc:sldMkLst>
        <pc:spChg chg="mod">
          <ac:chgData name="Paul Anderson" userId="eb06f4ae563f6f66" providerId="LiveId" clId="{6B172CF0-69D3-4CF7-8339-D7E040E5AE2E}" dt="2023-12-28T00:32:02.157" v="780" actId="20577"/>
          <ac:spMkLst>
            <pc:docMk/>
            <pc:sldMk cId="0" sldId="272"/>
            <ac:spMk id="242" creationId="{00000000-0000-0000-0000-000000000000}"/>
          </ac:spMkLst>
        </pc:spChg>
        <pc:spChg chg="mod">
          <ac:chgData name="Paul Anderson" userId="eb06f4ae563f6f66" providerId="LiveId" clId="{6B172CF0-69D3-4CF7-8339-D7E040E5AE2E}" dt="2023-12-29T23:34:39.891" v="840" actId="1076"/>
          <ac:spMkLst>
            <pc:docMk/>
            <pc:sldMk cId="0" sldId="272"/>
            <ac:spMk id="244" creationId="{00000000-0000-0000-0000-000000000000}"/>
          </ac:spMkLst>
        </pc:spChg>
        <pc:spChg chg="mod">
          <ac:chgData name="Paul Anderson" userId="eb06f4ae563f6f66" providerId="LiveId" clId="{6B172CF0-69D3-4CF7-8339-D7E040E5AE2E}" dt="2023-12-27T17:34:21.977" v="406" actId="1076"/>
          <ac:spMkLst>
            <pc:docMk/>
            <pc:sldMk cId="0" sldId="272"/>
            <ac:spMk id="245" creationId="{00000000-0000-0000-0000-000000000000}"/>
          </ac:spMkLst>
        </pc:spChg>
      </pc:sldChg>
      <pc:sldChg chg="modSp mod">
        <pc:chgData name="Paul Anderson" userId="eb06f4ae563f6f66" providerId="LiveId" clId="{6B172CF0-69D3-4CF7-8339-D7E040E5AE2E}" dt="2023-12-27T17:49:17.611" v="529" actId="14100"/>
        <pc:sldMkLst>
          <pc:docMk/>
          <pc:sldMk cId="0" sldId="273"/>
        </pc:sldMkLst>
        <pc:spChg chg="mod">
          <ac:chgData name="Paul Anderson" userId="eb06f4ae563f6f66" providerId="LiveId" clId="{6B172CF0-69D3-4CF7-8339-D7E040E5AE2E}" dt="2023-12-27T17:48:40.752" v="512" actId="20577"/>
          <ac:spMkLst>
            <pc:docMk/>
            <pc:sldMk cId="0" sldId="273"/>
            <ac:spMk id="253" creationId="{00000000-0000-0000-0000-000000000000}"/>
          </ac:spMkLst>
        </pc:spChg>
        <pc:spChg chg="mod">
          <ac:chgData name="Paul Anderson" userId="eb06f4ae563f6f66" providerId="LiveId" clId="{6B172CF0-69D3-4CF7-8339-D7E040E5AE2E}" dt="2023-12-27T17:49:17.611" v="529" actId="14100"/>
          <ac:spMkLst>
            <pc:docMk/>
            <pc:sldMk cId="0" sldId="273"/>
            <ac:spMk id="256" creationId="{00000000-0000-0000-0000-000000000000}"/>
          </ac:spMkLst>
        </pc:spChg>
        <pc:spChg chg="mod">
          <ac:chgData name="Paul Anderson" userId="eb06f4ae563f6f66" providerId="LiveId" clId="{6B172CF0-69D3-4CF7-8339-D7E040E5AE2E}" dt="2023-12-27T17:49:13.850" v="528" actId="14100"/>
          <ac:spMkLst>
            <pc:docMk/>
            <pc:sldMk cId="0" sldId="273"/>
            <ac:spMk id="257" creationId="{00000000-0000-0000-0000-000000000000}"/>
          </ac:spMkLst>
        </pc:spChg>
      </pc:sldChg>
      <pc:sldChg chg="addSp modSp mod">
        <pc:chgData name="Paul Anderson" userId="eb06f4ae563f6f66" providerId="LiveId" clId="{6B172CF0-69D3-4CF7-8339-D7E040E5AE2E}" dt="2023-12-27T17:50:38.300" v="534" actId="164"/>
        <pc:sldMkLst>
          <pc:docMk/>
          <pc:sldMk cId="0" sldId="274"/>
        </pc:sldMkLst>
        <pc:spChg chg="add mod">
          <ac:chgData name="Paul Anderson" userId="eb06f4ae563f6f66" providerId="LiveId" clId="{6B172CF0-69D3-4CF7-8339-D7E040E5AE2E}" dt="2023-12-27T17:50:38.300" v="534" actId="164"/>
          <ac:spMkLst>
            <pc:docMk/>
            <pc:sldMk cId="0" sldId="274"/>
            <ac:spMk id="2" creationId="{72E951DC-CEF0-21BE-986B-5B28AF18A31C}"/>
          </ac:spMkLst>
        </pc:spChg>
        <pc:spChg chg="add mod">
          <ac:chgData name="Paul Anderson" userId="eb06f4ae563f6f66" providerId="LiveId" clId="{6B172CF0-69D3-4CF7-8339-D7E040E5AE2E}" dt="2023-12-27T17:50:38.300" v="534" actId="164"/>
          <ac:spMkLst>
            <pc:docMk/>
            <pc:sldMk cId="0" sldId="274"/>
            <ac:spMk id="3" creationId="{1F3946FC-692F-DF7A-BF0D-4010265856D4}"/>
          </ac:spMkLst>
        </pc:spChg>
        <pc:grpChg chg="add mod">
          <ac:chgData name="Paul Anderson" userId="eb06f4ae563f6f66" providerId="LiveId" clId="{6B172CF0-69D3-4CF7-8339-D7E040E5AE2E}" dt="2023-12-27T17:50:38.300" v="534" actId="164"/>
          <ac:grpSpMkLst>
            <pc:docMk/>
            <pc:sldMk cId="0" sldId="274"/>
            <ac:grpSpMk id="4" creationId="{8AE3C849-27EE-F9A5-E902-F360ED27D694}"/>
          </ac:grpSpMkLst>
        </pc:grpChg>
        <pc:picChg chg="mod">
          <ac:chgData name="Paul Anderson" userId="eb06f4ae563f6f66" providerId="LiveId" clId="{6B172CF0-69D3-4CF7-8339-D7E040E5AE2E}" dt="2023-12-27T17:50:38.300" v="534" actId="164"/>
          <ac:picMkLst>
            <pc:docMk/>
            <pc:sldMk cId="0" sldId="274"/>
            <ac:picMk id="269" creationId="{00000000-0000-0000-0000-000000000000}"/>
          </ac:picMkLst>
        </pc:picChg>
      </pc:sldChg>
      <pc:sldChg chg="modSp mod">
        <pc:chgData name="Paul Anderson" userId="eb06f4ae563f6f66" providerId="LiveId" clId="{6B172CF0-69D3-4CF7-8339-D7E040E5AE2E}" dt="2023-12-29T23:34:26.626" v="836" actId="1076"/>
        <pc:sldMkLst>
          <pc:docMk/>
          <pc:sldMk cId="0" sldId="275"/>
        </pc:sldMkLst>
        <pc:spChg chg="mod">
          <ac:chgData name="Paul Anderson" userId="eb06f4ae563f6f66" providerId="LiveId" clId="{6B172CF0-69D3-4CF7-8339-D7E040E5AE2E}" dt="2023-12-27T17:53:03.334" v="591" actId="20577"/>
          <ac:spMkLst>
            <pc:docMk/>
            <pc:sldMk cId="0" sldId="275"/>
            <ac:spMk id="275" creationId="{00000000-0000-0000-0000-000000000000}"/>
          </ac:spMkLst>
        </pc:spChg>
        <pc:spChg chg="mod">
          <ac:chgData name="Paul Anderson" userId="eb06f4ae563f6f66" providerId="LiveId" clId="{6B172CF0-69D3-4CF7-8339-D7E040E5AE2E}" dt="2023-12-29T23:34:26.626" v="836" actId="1076"/>
          <ac:spMkLst>
            <pc:docMk/>
            <pc:sldMk cId="0" sldId="275"/>
            <ac:spMk id="276" creationId="{00000000-0000-0000-0000-000000000000}"/>
          </ac:spMkLst>
        </pc:spChg>
        <pc:spChg chg="mod">
          <ac:chgData name="Paul Anderson" userId="eb06f4ae563f6f66" providerId="LiveId" clId="{6B172CF0-69D3-4CF7-8339-D7E040E5AE2E}" dt="2023-12-27T17:52:55.600" v="586" actId="1076"/>
          <ac:spMkLst>
            <pc:docMk/>
            <pc:sldMk cId="0" sldId="275"/>
            <ac:spMk id="277" creationId="{00000000-0000-0000-0000-000000000000}"/>
          </ac:spMkLst>
        </pc:spChg>
        <pc:spChg chg="mod">
          <ac:chgData name="Paul Anderson" userId="eb06f4ae563f6f66" providerId="LiveId" clId="{6B172CF0-69D3-4CF7-8339-D7E040E5AE2E}" dt="2023-12-27T17:52:45.271" v="583" actId="14100"/>
          <ac:spMkLst>
            <pc:docMk/>
            <pc:sldMk cId="0" sldId="275"/>
            <ac:spMk id="278" creationId="{00000000-0000-0000-0000-000000000000}"/>
          </ac:spMkLst>
        </pc:spChg>
      </pc:sldChg>
      <pc:sldChg chg="addSp modSp mod">
        <pc:chgData name="Paul Anderson" userId="eb06f4ae563f6f66" providerId="LiveId" clId="{6B172CF0-69D3-4CF7-8339-D7E040E5AE2E}" dt="2023-12-29T23:34:14.664" v="832" actId="14100"/>
        <pc:sldMkLst>
          <pc:docMk/>
          <pc:sldMk cId="0" sldId="276"/>
        </pc:sldMkLst>
        <pc:spChg chg="add mod">
          <ac:chgData name="Paul Anderson" userId="eb06f4ae563f6f66" providerId="LiveId" clId="{6B172CF0-69D3-4CF7-8339-D7E040E5AE2E}" dt="2023-12-29T23:33:04.840" v="819" actId="1076"/>
          <ac:spMkLst>
            <pc:docMk/>
            <pc:sldMk cId="0" sldId="276"/>
            <ac:spMk id="2" creationId="{8607600E-FC16-9F00-164D-719E0C1445BD}"/>
          </ac:spMkLst>
        </pc:spChg>
        <pc:spChg chg="add mod">
          <ac:chgData name="Paul Anderson" userId="eb06f4ae563f6f66" providerId="LiveId" clId="{6B172CF0-69D3-4CF7-8339-D7E040E5AE2E}" dt="2023-12-29T23:33:45.814" v="825" actId="6549"/>
          <ac:spMkLst>
            <pc:docMk/>
            <pc:sldMk cId="0" sldId="276"/>
            <ac:spMk id="3" creationId="{5EB4A8BD-4131-74C8-8495-ED4DBEFE1BB9}"/>
          </ac:spMkLst>
        </pc:spChg>
        <pc:spChg chg="mod">
          <ac:chgData name="Paul Anderson" userId="eb06f4ae563f6f66" providerId="LiveId" clId="{6B172CF0-69D3-4CF7-8339-D7E040E5AE2E}" dt="2023-12-27T17:36:14.202" v="426" actId="255"/>
          <ac:spMkLst>
            <pc:docMk/>
            <pc:sldMk cId="0" sldId="276"/>
            <ac:spMk id="285" creationId="{00000000-0000-0000-0000-000000000000}"/>
          </ac:spMkLst>
        </pc:spChg>
        <pc:spChg chg="mod">
          <ac:chgData name="Paul Anderson" userId="eb06f4ae563f6f66" providerId="LiveId" clId="{6B172CF0-69D3-4CF7-8339-D7E040E5AE2E}" dt="2023-12-29T23:34:00.126" v="827" actId="1076"/>
          <ac:spMkLst>
            <pc:docMk/>
            <pc:sldMk cId="0" sldId="276"/>
            <ac:spMk id="286" creationId="{00000000-0000-0000-0000-000000000000}"/>
          </ac:spMkLst>
        </pc:spChg>
        <pc:spChg chg="mod">
          <ac:chgData name="Paul Anderson" userId="eb06f4ae563f6f66" providerId="LiveId" clId="{6B172CF0-69D3-4CF7-8339-D7E040E5AE2E}" dt="2023-12-29T23:34:14.664" v="832" actId="14100"/>
          <ac:spMkLst>
            <pc:docMk/>
            <pc:sldMk cId="0" sldId="276"/>
            <ac:spMk id="288" creationId="{00000000-0000-0000-0000-000000000000}"/>
          </ac:spMkLst>
        </pc:spChg>
        <pc:picChg chg="mod">
          <ac:chgData name="Paul Anderson" userId="eb06f4ae563f6f66" providerId="LiveId" clId="{6B172CF0-69D3-4CF7-8339-D7E040E5AE2E}" dt="2023-12-29T23:34:06.616" v="829" actId="1076"/>
          <ac:picMkLst>
            <pc:docMk/>
            <pc:sldMk cId="0" sldId="276"/>
            <ac:picMk id="287" creationId="{00000000-0000-0000-0000-000000000000}"/>
          </ac:picMkLst>
        </pc:picChg>
      </pc:sldChg>
      <pc:sldChg chg="addSp modSp mod modNotesTx">
        <pc:chgData name="Paul Anderson" userId="eb06f4ae563f6f66" providerId="LiveId" clId="{6B172CF0-69D3-4CF7-8339-D7E040E5AE2E}" dt="2023-12-27T17:54:47.884" v="642" actId="20577"/>
        <pc:sldMkLst>
          <pc:docMk/>
          <pc:sldMk cId="0" sldId="277"/>
        </pc:sldMkLst>
        <pc:spChg chg="add mod">
          <ac:chgData name="Paul Anderson" userId="eb06f4ae563f6f66" providerId="LiveId" clId="{6B172CF0-69D3-4CF7-8339-D7E040E5AE2E}" dt="2023-12-27T17:38:37.340" v="455" actId="164"/>
          <ac:spMkLst>
            <pc:docMk/>
            <pc:sldMk cId="0" sldId="277"/>
            <ac:spMk id="2" creationId="{F7F4D6BD-D929-522E-73BA-B40D01435C1F}"/>
          </ac:spMkLst>
        </pc:spChg>
        <pc:spChg chg="add mod">
          <ac:chgData name="Paul Anderson" userId="eb06f4ae563f6f66" providerId="LiveId" clId="{6B172CF0-69D3-4CF7-8339-D7E040E5AE2E}" dt="2023-12-27T17:38:37.340" v="455" actId="164"/>
          <ac:spMkLst>
            <pc:docMk/>
            <pc:sldMk cId="0" sldId="277"/>
            <ac:spMk id="3" creationId="{AE7E6CE9-3379-9A7C-960D-1CE4A32BF51C}"/>
          </ac:spMkLst>
        </pc:spChg>
        <pc:spChg chg="mod">
          <ac:chgData name="Paul Anderson" userId="eb06f4ae563f6f66" providerId="LiveId" clId="{6B172CF0-69D3-4CF7-8339-D7E040E5AE2E}" dt="2023-12-27T17:53:42.720" v="593" actId="20577"/>
          <ac:spMkLst>
            <pc:docMk/>
            <pc:sldMk cId="0" sldId="277"/>
            <ac:spMk id="294" creationId="{00000000-0000-0000-0000-000000000000}"/>
          </ac:spMkLst>
        </pc:spChg>
        <pc:grpChg chg="add mod">
          <ac:chgData name="Paul Anderson" userId="eb06f4ae563f6f66" providerId="LiveId" clId="{6B172CF0-69D3-4CF7-8339-D7E040E5AE2E}" dt="2023-12-27T17:38:37.340" v="455" actId="164"/>
          <ac:grpSpMkLst>
            <pc:docMk/>
            <pc:sldMk cId="0" sldId="277"/>
            <ac:grpSpMk id="4" creationId="{B7D4759F-438D-663D-B6DA-4F8356EF2E95}"/>
          </ac:grpSpMkLst>
        </pc:grpChg>
        <pc:picChg chg="mod">
          <ac:chgData name="Paul Anderson" userId="eb06f4ae563f6f66" providerId="LiveId" clId="{6B172CF0-69D3-4CF7-8339-D7E040E5AE2E}" dt="2023-12-27T17:38:37.340" v="455" actId="164"/>
          <ac:picMkLst>
            <pc:docMk/>
            <pc:sldMk cId="0" sldId="277"/>
            <ac:picMk id="295" creationId="{00000000-0000-0000-0000-000000000000}"/>
          </ac:picMkLst>
        </pc:picChg>
      </pc:sldChg>
      <pc:sldChg chg="modSp mod">
        <pc:chgData name="Paul Anderson" userId="eb06f4ae563f6f66" providerId="LiveId" clId="{6B172CF0-69D3-4CF7-8339-D7E040E5AE2E}" dt="2023-12-27T17:44:45.622" v="486" actId="20577"/>
        <pc:sldMkLst>
          <pc:docMk/>
          <pc:sldMk cId="0" sldId="278"/>
        </pc:sldMkLst>
        <pc:spChg chg="mod">
          <ac:chgData name="Paul Anderson" userId="eb06f4ae563f6f66" providerId="LiveId" clId="{6B172CF0-69D3-4CF7-8339-D7E040E5AE2E}" dt="2023-12-27T17:44:45.622" v="486" actId="20577"/>
          <ac:spMkLst>
            <pc:docMk/>
            <pc:sldMk cId="0" sldId="278"/>
            <ac:spMk id="301" creationId="{00000000-0000-0000-0000-000000000000}"/>
          </ac:spMkLst>
        </pc:spChg>
        <pc:spChg chg="mod">
          <ac:chgData name="Paul Anderson" userId="eb06f4ae563f6f66" providerId="LiveId" clId="{6B172CF0-69D3-4CF7-8339-D7E040E5AE2E}" dt="2023-12-27T17:44:25.299" v="482" actId="14100"/>
          <ac:spMkLst>
            <pc:docMk/>
            <pc:sldMk cId="0" sldId="278"/>
            <ac:spMk id="303" creationId="{00000000-0000-0000-0000-000000000000}"/>
          </ac:spMkLst>
        </pc:spChg>
        <pc:graphicFrameChg chg="mod modGraphic">
          <ac:chgData name="Paul Anderson" userId="eb06f4ae563f6f66" providerId="LiveId" clId="{6B172CF0-69D3-4CF7-8339-D7E040E5AE2E}" dt="2023-12-27T17:44:05.334" v="477" actId="14100"/>
          <ac:graphicFrameMkLst>
            <pc:docMk/>
            <pc:sldMk cId="0" sldId="278"/>
            <ac:graphicFrameMk id="304" creationId="{00000000-0000-0000-0000-000000000000}"/>
          </ac:graphicFrameMkLst>
        </pc:graphicFrameChg>
        <pc:picChg chg="mod">
          <ac:chgData name="Paul Anderson" userId="eb06f4ae563f6f66" providerId="LiveId" clId="{6B172CF0-69D3-4CF7-8339-D7E040E5AE2E}" dt="2023-12-27T17:44:13.022" v="478" actId="14100"/>
          <ac:picMkLst>
            <pc:docMk/>
            <pc:sldMk cId="0" sldId="278"/>
            <ac:picMk id="30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9ad7d114ba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9ad7d114b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the images, these are important landmarks in Islam and for Muslims. </a:t>
            </a:r>
            <a:endParaRPr dirty="0"/>
          </a:p>
        </p:txBody>
      </p:sp>
      <p:sp>
        <p:nvSpPr>
          <p:cNvPr id="168" name="Google Shape;168;g29ad7d114b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ceae7891d_0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9ceae7891d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g29ceae7891d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the patterns, colours, shapes and landmarks used. Discuss how they could be used in the design of the learner’s prayer mat. </a:t>
            </a:r>
            <a:endParaRPr dirty="0"/>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ceae7891d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9ceae7891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Patterns and shapes in Islam.</a:t>
            </a:r>
            <a:endParaRPr dirty="0"/>
          </a:p>
        </p:txBody>
      </p:sp>
      <p:sp>
        <p:nvSpPr>
          <p:cNvPr id="218" name="Google Shape;218;g29ceae7891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ceae7891d_0_1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9ceae7891d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Patterns and shapes in Islam.</a:t>
            </a:r>
            <a:endParaRPr dirty="0"/>
          </a:p>
        </p:txBody>
      </p:sp>
      <p:sp>
        <p:nvSpPr>
          <p:cNvPr id="229" name="Google Shape;229;g29ceae7891d_0_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Learners can use this template to sketch their design on or use their own prayer mat design. They could cut out a prayer mat shape out of card or paper. </a:t>
            </a: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ceae7891d_0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9ceae7891d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g29ceae7891d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ceae7891d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2" name="Google Shape;282;g29ceae7891d_0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9ee98c36ba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With thanks to Kirsty M. for making </a:t>
            </a:r>
            <a:r>
              <a:rPr lang="en-GB"/>
              <a:t>the example.</a:t>
            </a:r>
            <a:endParaRPr dirty="0"/>
          </a:p>
        </p:txBody>
      </p:sp>
      <p:sp>
        <p:nvSpPr>
          <p:cNvPr id="291" name="Google Shape;291;g29ee98c36ba_1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8" name="Google Shape;29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keywords such as Ramadan, prayer, prayer mat, shape, colour, celebrate. </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9f17790bb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9f17790b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keywords such as Ramadan, prayer, prayer mat, shape, colour, celebrate. </a:t>
            </a:r>
            <a:endParaRPr dirty="0"/>
          </a:p>
        </p:txBody>
      </p:sp>
      <p:sp>
        <p:nvSpPr>
          <p:cNvPr id="106" name="Google Shape;106;g29f17790b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9ceae7891d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9ceae7891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with learners what fasting is. Use the next slide to support discussions.</a:t>
            </a:r>
            <a:endParaRPr dirty="0"/>
          </a:p>
        </p:txBody>
      </p:sp>
      <p:sp>
        <p:nvSpPr>
          <p:cNvPr id="115" name="Google Shape;115;g29ceae7891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ceae7891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29ceae7891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4" name="Google Shape;124;g29ceae7891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ad7d114ba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9ad7d114b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Ask the class where they think people can pray and specifically Muslims. Ask learners if they have ever been to a Mosque, what did they do, what was it like? Get learners to discuss their experience. Discuss if there is Mosque near the school, what is it like?</a:t>
            </a:r>
            <a:endParaRPr dirty="0"/>
          </a:p>
        </p:txBody>
      </p:sp>
      <p:sp>
        <p:nvSpPr>
          <p:cNvPr id="147" name="Google Shape;147;g29ad7d114ba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ceae7891d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9ceae7891d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g29ceae7891d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6" name="Google Shape;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0" name="Google Shape;5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1" name="Google Shape;6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a:spLocks noGrp="1"/>
          </p:cNvSpPr>
          <p:nvPr>
            <p:ph type="pic" idx="2"/>
          </p:nvPr>
        </p:nvSpPr>
        <p:spPr>
          <a:xfrm>
            <a:off x="3887391" y="987426"/>
            <a:ext cx="4629150" cy="4873625"/>
          </a:xfrm>
          <a:prstGeom prst="rect">
            <a:avLst/>
          </a:prstGeom>
          <a:noFill/>
          <a:ln>
            <a:noFill/>
          </a:ln>
        </p:spPr>
      </p:sp>
      <p:sp>
        <p:nvSpPr>
          <p:cNvPr id="65" name="Google Shape;65;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8" name="Google Shape;6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jp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1007603" y="1062355"/>
            <a:ext cx="7128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solidFill>
                  <a:srgbClr val="0093D3"/>
                </a:solidFill>
                <a:latin typeface="Arial"/>
                <a:ea typeface="Arial"/>
                <a:cs typeface="Arial"/>
                <a:sym typeface="Arial"/>
              </a:rPr>
              <a:t>Design a Prayer Mat</a:t>
            </a:r>
            <a:endParaRPr sz="1400" b="0" i="0" u="none" strike="noStrike" cap="none" dirty="0">
              <a:solidFill>
                <a:srgbClr val="000000"/>
              </a:solidFill>
              <a:latin typeface="Arial"/>
              <a:ea typeface="Arial"/>
              <a:cs typeface="Arial"/>
              <a:sym typeface="Arial"/>
            </a:endParaRPr>
          </a:p>
        </p:txBody>
      </p:sp>
      <p:sp>
        <p:nvSpPr>
          <p:cNvPr id="86" name="Google Shape;86;p1"/>
          <p:cNvSpPr txBox="1"/>
          <p:nvPr/>
        </p:nvSpPr>
        <p:spPr>
          <a:xfrm>
            <a:off x="1298447" y="5491825"/>
            <a:ext cx="654710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Designing a prayer mat for Ramadan</a:t>
            </a:r>
            <a:endParaRPr sz="1400" b="0" i="0" u="none" strike="noStrike" cap="none" dirty="0">
              <a:solidFill>
                <a:srgbClr val="000000"/>
              </a:solidFill>
              <a:latin typeface="Arial"/>
              <a:ea typeface="Arial"/>
              <a:cs typeface="Arial"/>
              <a:sym typeface="Arial"/>
            </a:endParaRPr>
          </a:p>
        </p:txBody>
      </p:sp>
      <p:pic>
        <p:nvPicPr>
          <p:cNvPr id="87" name="Google Shape;87;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90984" y="2133104"/>
            <a:ext cx="3263955" cy="3199990"/>
          </a:xfrm>
          <a:prstGeom prst="rect">
            <a:avLst/>
          </a:prstGeom>
          <a:noFill/>
          <a:ln>
            <a:noFill/>
          </a:ln>
        </p:spPr>
      </p:pic>
      <p:pic>
        <p:nvPicPr>
          <p:cNvPr id="3" name="Picture 2">
            <a:extLst>
              <a:ext uri="{FF2B5EF4-FFF2-40B4-BE49-F238E27FC236}">
                <a16:creationId xmlns:a16="http://schemas.microsoft.com/office/drawing/2014/main" id="{E86AB34E-1C73-E4C9-49DC-087635847461}"/>
              </a:ext>
            </a:extLst>
          </p:cNvPr>
          <p:cNvPicPr>
            <a:picLocks noChangeAspect="1"/>
          </p:cNvPicPr>
          <p:nvPr/>
        </p:nvPicPr>
        <p:blipFill>
          <a:blip r:embed="rId5"/>
          <a:stretch>
            <a:fillRect/>
          </a:stretch>
        </p:blipFill>
        <p:spPr>
          <a:xfrm rot="20195233">
            <a:off x="1231704" y="2603716"/>
            <a:ext cx="3393279" cy="21434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g29ad7d114ba_0_14"/>
          <p:cNvSpPr txBox="1"/>
          <p:nvPr/>
        </p:nvSpPr>
        <p:spPr>
          <a:xfrm>
            <a:off x="246581" y="1909683"/>
            <a:ext cx="8055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171" name="Google Shape;171;g29ad7d114ba_0_14"/>
          <p:cNvSpPr txBox="1"/>
          <p:nvPr/>
        </p:nvSpPr>
        <p:spPr>
          <a:xfrm>
            <a:off x="155275" y="1770585"/>
            <a:ext cx="8773500" cy="1938952"/>
          </a:xfrm>
          <a:prstGeom prst="rect">
            <a:avLst/>
          </a:prstGeom>
          <a:noFill/>
          <a:ln>
            <a:noFill/>
          </a:ln>
        </p:spPr>
        <p:txBody>
          <a:bodyPr spcFirstLastPara="1" wrap="square" lIns="91425" tIns="45700" rIns="91425" bIns="45700" anchor="t" anchorCtr="0">
            <a:spAutoFit/>
          </a:bodyPr>
          <a:lstStyle/>
          <a:p>
            <a:pPr marL="342900" indent="-342900">
              <a:buSzPts val="2400"/>
              <a:buFont typeface="Arial" panose="020B0604020202020204" pitchFamily="34" charset="0"/>
              <a:buChar char="•"/>
            </a:pPr>
            <a:r>
              <a:rPr lang="en-GB" sz="2400" dirty="0">
                <a:solidFill>
                  <a:schemeClr val="dk1"/>
                </a:solidFill>
              </a:rPr>
              <a:t>Muslims use prayer mats when praying</a:t>
            </a:r>
          </a:p>
          <a:p>
            <a:pPr marL="342900" indent="-342900">
              <a:buSzPts val="2400"/>
              <a:buFont typeface="Arial" panose="020B0604020202020204" pitchFamily="34" charset="0"/>
              <a:buChar char="•"/>
            </a:pPr>
            <a:r>
              <a:rPr lang="en-GB" sz="2400" dirty="0">
                <a:solidFill>
                  <a:schemeClr val="dk1"/>
                </a:solidFill>
              </a:rPr>
              <a:t>These prayer mats are often made from fabric or carpet </a:t>
            </a:r>
          </a:p>
          <a:p>
            <a:pPr marL="342900" indent="-342900">
              <a:buSzPts val="2400"/>
              <a:buFont typeface="Arial" panose="020B0604020202020204" pitchFamily="34" charset="0"/>
              <a:buChar char="•"/>
            </a:pPr>
            <a:r>
              <a:rPr lang="en-GB" sz="2400" dirty="0">
                <a:solidFill>
                  <a:schemeClr val="dk1"/>
                </a:solidFill>
              </a:rPr>
              <a:t>Prayer mats often have patterns on them, such as flowers, shapes or buildings that are important to them</a:t>
            </a:r>
            <a:endParaRPr sz="2400" dirty="0">
              <a:solidFill>
                <a:schemeClr val="dk1"/>
              </a:solidFill>
            </a:endParaRP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endParaRPr sz="2400" b="1" dirty="0">
              <a:solidFill>
                <a:srgbClr val="111111"/>
              </a:solidFill>
              <a:highlight>
                <a:srgbClr val="00FFFF"/>
              </a:highlight>
            </a:endParaRPr>
          </a:p>
        </p:txBody>
      </p:sp>
      <p:pic>
        <p:nvPicPr>
          <p:cNvPr id="172" name="Google Shape;172;g29ad7d114ba_0_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17791" y="3773729"/>
            <a:ext cx="2469325" cy="1645569"/>
          </a:xfrm>
          <a:prstGeom prst="rect">
            <a:avLst/>
          </a:prstGeom>
          <a:noFill/>
          <a:ln>
            <a:noFill/>
          </a:ln>
        </p:spPr>
      </p:pic>
      <p:sp>
        <p:nvSpPr>
          <p:cNvPr id="173" name="Google Shape;173;g29ad7d114ba_0_14"/>
          <p:cNvSpPr txBox="1"/>
          <p:nvPr/>
        </p:nvSpPr>
        <p:spPr>
          <a:xfrm>
            <a:off x="814241" y="5454101"/>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dirty="0">
                <a:solidFill>
                  <a:schemeClr val="dk1"/>
                </a:solidFill>
              </a:rPr>
              <a:t>Ka'aba in Mecca</a:t>
            </a:r>
            <a:endParaRPr dirty="0"/>
          </a:p>
        </p:txBody>
      </p:sp>
      <p:sp>
        <p:nvSpPr>
          <p:cNvPr id="174" name="Google Shape;174;g29ad7d114ba_0_14"/>
          <p:cNvSpPr txBox="1"/>
          <p:nvPr/>
        </p:nvSpPr>
        <p:spPr>
          <a:xfrm>
            <a:off x="3501366" y="5454101"/>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dirty="0">
                <a:solidFill>
                  <a:schemeClr val="dk1"/>
                </a:solidFill>
              </a:rPr>
              <a:t>Al-Aqsa Mosque</a:t>
            </a:r>
            <a:endParaRPr dirty="0"/>
          </a:p>
        </p:txBody>
      </p:sp>
      <p:pic>
        <p:nvPicPr>
          <p:cNvPr id="175" name="Google Shape;175;g29ad7d114ba_0_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501366" y="3813348"/>
            <a:ext cx="2141267" cy="1605950"/>
          </a:xfrm>
          <a:prstGeom prst="rect">
            <a:avLst/>
          </a:prstGeom>
          <a:noFill/>
          <a:ln>
            <a:noFill/>
          </a:ln>
        </p:spPr>
      </p:pic>
      <p:pic>
        <p:nvPicPr>
          <p:cNvPr id="176" name="Google Shape;176;g29ad7d114ba_0_1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56891" y="3813348"/>
            <a:ext cx="2412688" cy="1605950"/>
          </a:xfrm>
          <a:prstGeom prst="rect">
            <a:avLst/>
          </a:prstGeom>
          <a:noFill/>
          <a:ln>
            <a:noFill/>
          </a:ln>
        </p:spPr>
      </p:pic>
      <p:sp>
        <p:nvSpPr>
          <p:cNvPr id="177" name="Google Shape;177;g29ad7d114ba_0_14"/>
          <p:cNvSpPr txBox="1"/>
          <p:nvPr/>
        </p:nvSpPr>
        <p:spPr>
          <a:xfrm>
            <a:off x="5850166" y="5454101"/>
            <a:ext cx="3689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dirty="0">
                <a:solidFill>
                  <a:schemeClr val="dk1"/>
                </a:solidFill>
              </a:rPr>
              <a:t>Hassan II Mosque </a:t>
            </a:r>
            <a:endParaRPr dirty="0"/>
          </a:p>
        </p:txBody>
      </p:sp>
      <p:sp>
        <p:nvSpPr>
          <p:cNvPr id="2" name="Google Shape;158;g29ceae7891d_0_30">
            <a:extLst>
              <a:ext uri="{FF2B5EF4-FFF2-40B4-BE49-F238E27FC236}">
                <a16:creationId xmlns:a16="http://schemas.microsoft.com/office/drawing/2014/main" id="{FB44E68A-AB00-41D2-83BA-BF0E98569335}"/>
              </a:ext>
            </a:extLst>
          </p:cNvPr>
          <p:cNvSpPr txBox="1"/>
          <p:nvPr/>
        </p:nvSpPr>
        <p:spPr>
          <a:xfrm>
            <a:off x="123775" y="1020274"/>
            <a:ext cx="8805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dirty="0">
                <a:solidFill>
                  <a:srgbClr val="000000"/>
                </a:solidFill>
                <a:latin typeface="Arial" panose="020B0604020202020204" pitchFamily="34" charset="0"/>
                <a:ea typeface="Calibri"/>
                <a:cs typeface="Arial" panose="020B0604020202020204" pitchFamily="34" charset="0"/>
                <a:sym typeface="Calibri"/>
              </a:rPr>
              <a:t>Prayer Mats</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g29ceae7891d_0_83"/>
          <p:cNvSpPr txBox="1"/>
          <p:nvPr/>
        </p:nvSpPr>
        <p:spPr>
          <a:xfrm>
            <a:off x="246581" y="1909683"/>
            <a:ext cx="8055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184" name="Google Shape;184;g29ceae7891d_0_83"/>
          <p:cNvSpPr txBox="1"/>
          <p:nvPr/>
        </p:nvSpPr>
        <p:spPr>
          <a:xfrm>
            <a:off x="160456" y="1766559"/>
            <a:ext cx="4592753" cy="2308284"/>
          </a:xfrm>
          <a:prstGeom prst="rect">
            <a:avLst/>
          </a:prstGeom>
          <a:noFill/>
          <a:ln>
            <a:noFill/>
          </a:ln>
        </p:spPr>
        <p:txBody>
          <a:bodyPr spcFirstLastPara="1" wrap="square" lIns="91425" tIns="45700" rIns="91425" bIns="45700" anchor="t" anchorCtr="0">
            <a:spAutoFit/>
          </a:bodyPr>
          <a:lstStyle/>
          <a:p>
            <a:pPr marL="342900" lvl="0" indent="-342900">
              <a:buSzPts val="2400"/>
              <a:buFont typeface="Arial" panose="020B0604020202020204" pitchFamily="34" charset="0"/>
              <a:buChar char="•"/>
            </a:pPr>
            <a:r>
              <a:rPr lang="en-GB" sz="2400" dirty="0">
                <a:solidFill>
                  <a:schemeClr val="dk1"/>
                </a:solidFill>
              </a:rPr>
              <a:t>Muslims pray in the direction of Mecca (Mecca is a holy city in Islam)</a:t>
            </a:r>
          </a:p>
          <a:p>
            <a:pPr marL="342900" lvl="0" indent="-342900">
              <a:buSzPts val="2400"/>
              <a:buFont typeface="Arial" panose="020B0604020202020204" pitchFamily="34" charset="0"/>
              <a:buChar char="•"/>
            </a:pPr>
            <a:r>
              <a:rPr lang="en-GB" sz="2400" dirty="0">
                <a:solidFill>
                  <a:schemeClr val="dk1"/>
                </a:solidFill>
              </a:rPr>
              <a:t>A prayer mat will often have a clear top and bottom to the design</a:t>
            </a:r>
            <a:endParaRPr sz="2400" b="1" dirty="0">
              <a:solidFill>
                <a:srgbClr val="111111"/>
              </a:solidFill>
              <a:highlight>
                <a:schemeClr val="lt1"/>
              </a:highlight>
            </a:endParaRPr>
          </a:p>
        </p:txBody>
      </p:sp>
      <p:pic>
        <p:nvPicPr>
          <p:cNvPr id="185" name="Google Shape;185;g29ceae7891d_0_8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23308" y="2438491"/>
            <a:ext cx="2689014" cy="2571168"/>
          </a:xfrm>
          <a:prstGeom prst="rect">
            <a:avLst/>
          </a:prstGeom>
          <a:noFill/>
          <a:ln>
            <a:noFill/>
          </a:ln>
        </p:spPr>
      </p:pic>
      <p:sp>
        <p:nvSpPr>
          <p:cNvPr id="186" name="Google Shape;186;g29ceae7891d_0_83"/>
          <p:cNvSpPr txBox="1"/>
          <p:nvPr/>
        </p:nvSpPr>
        <p:spPr>
          <a:xfrm>
            <a:off x="7397062" y="2428101"/>
            <a:ext cx="927634"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chemeClr val="dk1"/>
                </a:solidFill>
              </a:rPr>
              <a:t>Front</a:t>
            </a:r>
            <a:endParaRPr sz="1300" dirty="0"/>
          </a:p>
        </p:txBody>
      </p:sp>
      <p:sp>
        <p:nvSpPr>
          <p:cNvPr id="187" name="Google Shape;187;g29ceae7891d_0_83"/>
          <p:cNvSpPr txBox="1"/>
          <p:nvPr/>
        </p:nvSpPr>
        <p:spPr>
          <a:xfrm>
            <a:off x="7559091" y="4319079"/>
            <a:ext cx="1177978"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chemeClr val="dk1"/>
                </a:solidFill>
              </a:rPr>
              <a:t>Rear</a:t>
            </a:r>
            <a:endParaRPr sz="1300" dirty="0"/>
          </a:p>
        </p:txBody>
      </p:sp>
      <p:sp>
        <p:nvSpPr>
          <p:cNvPr id="189" name="Google Shape;189;g29ceae7891d_0_83"/>
          <p:cNvSpPr txBox="1"/>
          <p:nvPr/>
        </p:nvSpPr>
        <p:spPr>
          <a:xfrm>
            <a:off x="5258169" y="5064925"/>
            <a:ext cx="3762056" cy="75709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2400" b="1" dirty="0">
                <a:solidFill>
                  <a:schemeClr val="dk1"/>
                </a:solidFill>
              </a:rPr>
              <a:t>Rear </a:t>
            </a:r>
            <a:r>
              <a:rPr lang="en-GB" sz="2400" dirty="0">
                <a:solidFill>
                  <a:schemeClr val="dk1"/>
                </a:solidFill>
              </a:rPr>
              <a:t>- where the person praying would stand</a:t>
            </a:r>
            <a:endParaRPr sz="1700" b="0" i="0" u="none" strike="noStrike" cap="none" dirty="0">
              <a:solidFill>
                <a:srgbClr val="000000"/>
              </a:solidFill>
              <a:latin typeface="Arial"/>
              <a:ea typeface="Arial"/>
              <a:cs typeface="Arial"/>
              <a:sym typeface="Arial"/>
            </a:endParaRPr>
          </a:p>
        </p:txBody>
      </p:sp>
      <p:sp>
        <p:nvSpPr>
          <p:cNvPr id="190" name="Google Shape;190;g29ceae7891d_0_83"/>
          <p:cNvSpPr txBox="1"/>
          <p:nvPr/>
        </p:nvSpPr>
        <p:spPr>
          <a:xfrm>
            <a:off x="5209759" y="1534205"/>
            <a:ext cx="3858875" cy="75709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2400" b="1" dirty="0">
                <a:solidFill>
                  <a:schemeClr val="dk1"/>
                </a:solidFill>
              </a:rPr>
              <a:t>Front </a:t>
            </a:r>
            <a:r>
              <a:rPr lang="en-GB" sz="2400" dirty="0">
                <a:solidFill>
                  <a:schemeClr val="dk1"/>
                </a:solidFill>
              </a:rPr>
              <a:t>- the direction the person would face to pray </a:t>
            </a:r>
            <a:endParaRPr sz="1800" b="0" i="0" u="none" strike="noStrike" cap="none" dirty="0">
              <a:solidFill>
                <a:srgbClr val="000000"/>
              </a:solidFill>
              <a:latin typeface="Arial"/>
              <a:ea typeface="Arial"/>
              <a:cs typeface="Arial"/>
              <a:sym typeface="Arial"/>
            </a:endParaRPr>
          </a:p>
        </p:txBody>
      </p:sp>
      <p:cxnSp>
        <p:nvCxnSpPr>
          <p:cNvPr id="191" name="Google Shape;191;g29ceae7891d_0_83"/>
          <p:cNvCxnSpPr>
            <a:cxnSpLocks/>
          </p:cNvCxnSpPr>
          <p:nvPr/>
        </p:nvCxnSpPr>
        <p:spPr>
          <a:xfrm flipH="1">
            <a:off x="6465314" y="2699504"/>
            <a:ext cx="897854" cy="87747"/>
          </a:xfrm>
          <a:prstGeom prst="straightConnector1">
            <a:avLst/>
          </a:prstGeom>
          <a:noFill/>
          <a:ln w="38100" cap="flat" cmpd="sng">
            <a:solidFill>
              <a:schemeClr val="dk2"/>
            </a:solidFill>
            <a:prstDash val="solid"/>
            <a:round/>
            <a:headEnd type="none" w="med" len="med"/>
            <a:tailEnd type="triangle" w="med" len="med"/>
          </a:ln>
        </p:spPr>
      </p:cxnSp>
      <p:cxnSp>
        <p:nvCxnSpPr>
          <p:cNvPr id="192" name="Google Shape;192;g29ceae7891d_0_83"/>
          <p:cNvCxnSpPr>
            <a:cxnSpLocks/>
          </p:cNvCxnSpPr>
          <p:nvPr/>
        </p:nvCxnSpPr>
        <p:spPr>
          <a:xfrm flipH="1" flipV="1">
            <a:off x="6567815" y="4553816"/>
            <a:ext cx="872991" cy="11563"/>
          </a:xfrm>
          <a:prstGeom prst="straightConnector1">
            <a:avLst/>
          </a:prstGeom>
          <a:noFill/>
          <a:ln w="38100" cap="flat" cmpd="sng">
            <a:solidFill>
              <a:schemeClr val="dk2"/>
            </a:solidFill>
            <a:prstDash val="solid"/>
            <a:round/>
            <a:headEnd type="none" w="med" len="med"/>
            <a:tailEnd type="triangle" w="med" len="med"/>
          </a:ln>
        </p:spPr>
      </p:cxnSp>
      <p:pic>
        <p:nvPicPr>
          <p:cNvPr id="193" name="Google Shape;193;g29ceae7891d_0_8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696823" y="4100901"/>
            <a:ext cx="4114111" cy="1928048"/>
          </a:xfrm>
          <a:prstGeom prst="rect">
            <a:avLst/>
          </a:prstGeom>
          <a:noFill/>
          <a:ln>
            <a:noFill/>
          </a:ln>
        </p:spPr>
      </p:pic>
      <p:sp>
        <p:nvSpPr>
          <p:cNvPr id="2" name="Google Shape;158;g29ceae7891d_0_30">
            <a:extLst>
              <a:ext uri="{FF2B5EF4-FFF2-40B4-BE49-F238E27FC236}">
                <a16:creationId xmlns:a16="http://schemas.microsoft.com/office/drawing/2014/main" id="{FEFD18C0-6E46-1452-5181-17987FAA18ED}"/>
              </a:ext>
            </a:extLst>
          </p:cNvPr>
          <p:cNvSpPr txBox="1"/>
          <p:nvPr/>
        </p:nvSpPr>
        <p:spPr>
          <a:xfrm>
            <a:off x="123775" y="1020274"/>
            <a:ext cx="8805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dirty="0">
                <a:latin typeface="Arial" panose="020B0604020202020204" pitchFamily="34" charset="0"/>
                <a:ea typeface="Calibri"/>
                <a:cs typeface="Arial" panose="020B0604020202020204" pitchFamily="34" charset="0"/>
                <a:sym typeface="Calibri"/>
              </a:rPr>
              <a:t>Prayer Mats</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8"/>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00" name="Google Shape;200;p8"/>
          <p:cNvSpPr txBox="1"/>
          <p:nvPr/>
        </p:nvSpPr>
        <p:spPr>
          <a:xfrm>
            <a:off x="317351" y="1084675"/>
            <a:ext cx="8600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Examples of P</a:t>
            </a:r>
            <a:r>
              <a:rPr lang="en-GB" sz="3600" b="1" dirty="0">
                <a:solidFill>
                  <a:schemeClr val="dk1"/>
                </a:solidFill>
              </a:rPr>
              <a:t>rayer Mats</a:t>
            </a:r>
            <a:endParaRPr sz="3600" b="0" i="0" u="none" strike="noStrike" cap="none" dirty="0">
              <a:solidFill>
                <a:srgbClr val="000000"/>
              </a:solidFill>
              <a:latin typeface="Arial"/>
              <a:ea typeface="Arial"/>
              <a:cs typeface="Arial"/>
              <a:sym typeface="Arial"/>
            </a:endParaRPr>
          </a:p>
        </p:txBody>
      </p:sp>
      <p:sp>
        <p:nvSpPr>
          <p:cNvPr id="201" name="Google Shape;201;p8"/>
          <p:cNvSpPr txBox="1"/>
          <p:nvPr/>
        </p:nvSpPr>
        <p:spPr>
          <a:xfrm>
            <a:off x="6412174" y="4660575"/>
            <a:ext cx="26313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2400" dirty="0">
                <a:solidFill>
                  <a:schemeClr val="dk1"/>
                </a:solidFill>
              </a:rPr>
              <a:t>What colours have been used?</a:t>
            </a:r>
            <a:endParaRPr sz="1400" b="0" i="0" u="none" strike="noStrike" cap="none" dirty="0">
              <a:solidFill>
                <a:srgbClr val="000000"/>
              </a:solidFill>
              <a:latin typeface="Arial"/>
              <a:ea typeface="Arial"/>
              <a:cs typeface="Arial"/>
              <a:sym typeface="Arial"/>
            </a:endParaRPr>
          </a:p>
        </p:txBody>
      </p:sp>
      <p:sp>
        <p:nvSpPr>
          <p:cNvPr id="202" name="Google Shape;202;p8"/>
          <p:cNvSpPr txBox="1"/>
          <p:nvPr/>
        </p:nvSpPr>
        <p:spPr>
          <a:xfrm>
            <a:off x="152400" y="4660575"/>
            <a:ext cx="31185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Arial"/>
                <a:ea typeface="Arial"/>
                <a:cs typeface="Arial"/>
                <a:sym typeface="Arial"/>
              </a:rPr>
              <a:t>What </a:t>
            </a:r>
            <a:r>
              <a:rPr lang="en-GB" sz="2400" dirty="0">
                <a:solidFill>
                  <a:schemeClr val="dk1"/>
                </a:solidFill>
              </a:rPr>
              <a:t>patterns are on the prayer mats?</a:t>
            </a:r>
            <a:endParaRPr sz="1400" b="0" i="0" u="none" strike="noStrike" cap="none" dirty="0">
              <a:solidFill>
                <a:srgbClr val="000000"/>
              </a:solidFill>
              <a:latin typeface="Arial"/>
              <a:ea typeface="Arial"/>
              <a:cs typeface="Arial"/>
              <a:sym typeface="Arial"/>
            </a:endParaRPr>
          </a:p>
        </p:txBody>
      </p:sp>
      <p:pic>
        <p:nvPicPr>
          <p:cNvPr id="203" name="Google Shape;203;p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1719183"/>
            <a:ext cx="3209408" cy="2407056"/>
          </a:xfrm>
          <a:prstGeom prst="rect">
            <a:avLst/>
          </a:prstGeom>
          <a:noFill/>
          <a:ln>
            <a:noFill/>
          </a:ln>
        </p:spPr>
      </p:pic>
      <p:pic>
        <p:nvPicPr>
          <p:cNvPr id="204" name="Google Shape;204;p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70067" y="1719163"/>
            <a:ext cx="2742943" cy="4169776"/>
          </a:xfrm>
          <a:prstGeom prst="rect">
            <a:avLst/>
          </a:prstGeom>
          <a:noFill/>
          <a:ln>
            <a:noFill/>
          </a:ln>
        </p:spPr>
      </p:pic>
      <p:pic>
        <p:nvPicPr>
          <p:cNvPr id="205" name="Google Shape;205;p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412175" y="1719175"/>
            <a:ext cx="2631299" cy="25451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7"/>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12" name="Google Shape;212;p7"/>
          <p:cNvSpPr txBox="1"/>
          <p:nvPr/>
        </p:nvSpPr>
        <p:spPr>
          <a:xfrm>
            <a:off x="393539" y="1084673"/>
            <a:ext cx="5521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Things to think about:</a:t>
            </a:r>
            <a:endParaRPr sz="1400" b="0" i="0" u="none" strike="noStrike" cap="none" dirty="0">
              <a:solidFill>
                <a:srgbClr val="000000"/>
              </a:solidFill>
              <a:latin typeface="Arial"/>
              <a:ea typeface="Arial"/>
              <a:cs typeface="Arial"/>
              <a:sym typeface="Arial"/>
            </a:endParaRPr>
          </a:p>
        </p:txBody>
      </p:sp>
      <p:sp>
        <p:nvSpPr>
          <p:cNvPr id="213" name="Google Shape;213;p7"/>
          <p:cNvSpPr txBox="1"/>
          <p:nvPr/>
        </p:nvSpPr>
        <p:spPr>
          <a:xfrm>
            <a:off x="317351" y="1774975"/>
            <a:ext cx="6246600" cy="29320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100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Who will use your prayer mat? </a:t>
            </a:r>
            <a:r>
              <a:rPr lang="en-GB" sz="2400" dirty="0">
                <a:solidFill>
                  <a:schemeClr val="dk1"/>
                </a:solidFill>
              </a:rPr>
              <a:t>Adults or children?</a:t>
            </a:r>
            <a:endParaRPr sz="2400" dirty="0">
              <a:solidFill>
                <a:schemeClr val="dk1"/>
              </a:solidFill>
            </a:endParaRPr>
          </a:p>
          <a:p>
            <a:pPr marL="228600" marR="0" lvl="0" indent="-228600" algn="l" rtl="0">
              <a:lnSpc>
                <a:spcPct val="90000"/>
              </a:lnSpc>
              <a:spcBef>
                <a:spcPts val="100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What colours will you use on your design?</a:t>
            </a:r>
            <a:endParaRPr sz="24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en-GB" sz="2400" dirty="0">
                <a:solidFill>
                  <a:schemeClr val="dk1"/>
                </a:solidFill>
              </a:rPr>
              <a:t>What shapes or </a:t>
            </a:r>
            <a:r>
              <a:rPr lang="en-GB" sz="2400" b="0" i="0" u="none" strike="noStrike" cap="none" dirty="0">
                <a:solidFill>
                  <a:schemeClr val="dk1"/>
                </a:solidFill>
                <a:latin typeface="Arial"/>
                <a:ea typeface="Arial"/>
                <a:cs typeface="Arial"/>
                <a:sym typeface="Arial"/>
              </a:rPr>
              <a:t>patterns will you use on your prayer mat?</a:t>
            </a:r>
            <a:endParaRPr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en-GB" sz="2400" dirty="0">
                <a:solidFill>
                  <a:schemeClr val="dk1"/>
                </a:solidFill>
              </a:rPr>
              <a:t>How will you make it really clear which is the front and rear of the mat?</a:t>
            </a:r>
            <a:endParaRPr sz="2400" dirty="0">
              <a:solidFill>
                <a:schemeClr val="dk1"/>
              </a:solidFill>
            </a:endParaRPr>
          </a:p>
        </p:txBody>
      </p:sp>
      <p:pic>
        <p:nvPicPr>
          <p:cNvPr id="214" name="Google Shape;214;p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423525" y="3934301"/>
            <a:ext cx="2720474" cy="209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g29ceae7891d_0_51"/>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21" name="Google Shape;221;g29ceae7891d_0_51"/>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Some Inspiration</a:t>
            </a:r>
            <a:endParaRPr sz="1400" b="0" i="0" u="none" strike="noStrike" cap="none" dirty="0">
              <a:solidFill>
                <a:srgbClr val="000000"/>
              </a:solidFill>
              <a:latin typeface="Arial"/>
              <a:ea typeface="Arial"/>
              <a:cs typeface="Arial"/>
              <a:sym typeface="Arial"/>
            </a:endParaRPr>
          </a:p>
        </p:txBody>
      </p:sp>
      <p:pic>
        <p:nvPicPr>
          <p:cNvPr id="222" name="Google Shape;222;g29ceae7891d_0_5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250" y="1690125"/>
            <a:ext cx="2070925" cy="3244525"/>
          </a:xfrm>
          <a:prstGeom prst="rect">
            <a:avLst/>
          </a:prstGeom>
          <a:noFill/>
          <a:ln>
            <a:noFill/>
          </a:ln>
        </p:spPr>
      </p:pic>
      <p:pic>
        <p:nvPicPr>
          <p:cNvPr id="223" name="Google Shape;223;g29ceae7891d_0_5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22975" y="1690125"/>
            <a:ext cx="2654549" cy="3244525"/>
          </a:xfrm>
          <a:prstGeom prst="rect">
            <a:avLst/>
          </a:prstGeom>
          <a:noFill/>
          <a:ln>
            <a:noFill/>
          </a:ln>
        </p:spPr>
      </p:pic>
      <p:pic>
        <p:nvPicPr>
          <p:cNvPr id="224" name="Google Shape;224;g29ceae7891d_0_5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129175" y="1690125"/>
            <a:ext cx="2193800" cy="3244525"/>
          </a:xfrm>
          <a:prstGeom prst="rect">
            <a:avLst/>
          </a:prstGeom>
          <a:noFill/>
          <a:ln>
            <a:noFill/>
          </a:ln>
        </p:spPr>
      </p:pic>
      <p:pic>
        <p:nvPicPr>
          <p:cNvPr id="225" name="Google Shape;225;g29ceae7891d_0_51"/>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977525" y="1690125"/>
            <a:ext cx="2070925" cy="32445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231" name="Google Shape;231;g29ceae7891d_0_16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44801" y="969425"/>
            <a:ext cx="4288547" cy="3023747"/>
          </a:xfrm>
          <a:prstGeom prst="rect">
            <a:avLst/>
          </a:prstGeom>
          <a:noFill/>
          <a:ln>
            <a:noFill/>
          </a:ln>
        </p:spPr>
      </p:pic>
      <p:pic>
        <p:nvPicPr>
          <p:cNvPr id="232" name="Google Shape;232;g29ceae7891d_0_16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a:off x="249702" y="1379079"/>
            <a:ext cx="3106771" cy="2287474"/>
          </a:xfrm>
          <a:prstGeom prst="rect">
            <a:avLst/>
          </a:prstGeom>
          <a:noFill/>
          <a:ln>
            <a:noFill/>
          </a:ln>
        </p:spPr>
      </p:pic>
      <p:pic>
        <p:nvPicPr>
          <p:cNvPr id="233" name="Google Shape;233;g29ceae7891d_0_16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59351" y="3544981"/>
            <a:ext cx="2480816" cy="2515043"/>
          </a:xfrm>
          <a:prstGeom prst="rect">
            <a:avLst/>
          </a:prstGeom>
          <a:noFill/>
          <a:ln>
            <a:noFill/>
          </a:ln>
        </p:spPr>
      </p:pic>
      <p:pic>
        <p:nvPicPr>
          <p:cNvPr id="234" name="Google Shape;234;g29ceae7891d_0_161"/>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946828" y="972057"/>
            <a:ext cx="3044800" cy="3101507"/>
          </a:xfrm>
          <a:prstGeom prst="rect">
            <a:avLst/>
          </a:prstGeom>
          <a:noFill/>
          <a:ln>
            <a:noFill/>
          </a:ln>
        </p:spPr>
      </p:pic>
      <p:pic>
        <p:nvPicPr>
          <p:cNvPr id="235" name="Google Shape;235;g29ceae7891d_0_16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991639" y="3483220"/>
            <a:ext cx="2541712" cy="2576806"/>
          </a:xfrm>
          <a:prstGeom prst="rect">
            <a:avLst/>
          </a:prstGeom>
          <a:noFill/>
          <a:ln>
            <a:noFill/>
          </a:ln>
        </p:spPr>
      </p:pic>
      <p:pic>
        <p:nvPicPr>
          <p:cNvPr id="236" name="Google Shape;236;g29ceae7891d_0_161"/>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2946828" y="3993172"/>
            <a:ext cx="3044800" cy="2066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5"/>
          <p:cNvSpPr txBox="1"/>
          <p:nvPr/>
        </p:nvSpPr>
        <p:spPr>
          <a:xfrm>
            <a:off x="322353" y="1438625"/>
            <a:ext cx="8499300" cy="723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dirty="0">
                <a:solidFill>
                  <a:srgbClr val="000000"/>
                </a:solidFill>
              </a:rPr>
              <a:t>Get Designing </a:t>
            </a:r>
            <a:r>
              <a:rPr lang="en-GB" sz="3600" b="1" dirty="0"/>
              <a:t>- What you will need:</a:t>
            </a:r>
            <a:endParaRPr sz="3600" b="1" dirty="0"/>
          </a:p>
          <a:p>
            <a:pPr marL="0" marR="0" lvl="0" indent="0" algn="l" rtl="0">
              <a:lnSpc>
                <a:spcPct val="90000"/>
              </a:lnSpc>
              <a:spcBef>
                <a:spcPts val="0"/>
              </a:spcBef>
              <a:spcAft>
                <a:spcPts val="0"/>
              </a:spcAft>
              <a:buClr>
                <a:srgbClr val="000000"/>
              </a:buClr>
              <a:buSzPts val="3600"/>
              <a:buFont typeface="Arial"/>
              <a:buNone/>
            </a:pPr>
            <a:r>
              <a:rPr lang="en-GB" sz="3600" b="1" dirty="0">
                <a:solidFill>
                  <a:srgbClr val="000000"/>
                </a:solidFill>
              </a:rPr>
              <a:t> </a:t>
            </a:r>
            <a:endParaRPr sz="3600" dirty="0"/>
          </a:p>
        </p:txBody>
      </p:sp>
      <p:sp>
        <p:nvSpPr>
          <p:cNvPr id="243" name="Google Shape;243;p5"/>
          <p:cNvSpPr txBox="1"/>
          <p:nvPr/>
        </p:nvSpPr>
        <p:spPr>
          <a:xfrm>
            <a:off x="395839" y="2216290"/>
            <a:ext cx="8352300" cy="3286200"/>
          </a:xfrm>
          <a:prstGeom prst="rect">
            <a:avLst/>
          </a:prstGeom>
          <a:noFill/>
          <a:ln>
            <a:noFill/>
          </a:ln>
        </p:spPr>
        <p:txBody>
          <a:bodyPr spcFirstLastPara="1" wrap="square" lIns="91425" tIns="45700" rIns="91425" bIns="45700" anchor="t" anchorCtr="0">
            <a:spAutoFit/>
          </a:bodyPr>
          <a:lstStyle/>
          <a:p>
            <a:pPr marL="228600" marR="0" lvl="0" indent="-234950" algn="l" rtl="0">
              <a:lnSpc>
                <a:spcPct val="90000"/>
              </a:lnSpc>
              <a:spcBef>
                <a:spcPts val="1000"/>
              </a:spcBef>
              <a:spcAft>
                <a:spcPts val="0"/>
              </a:spcAft>
              <a:buClr>
                <a:schemeClr val="dk1"/>
              </a:buClr>
              <a:buSzPts val="2500"/>
              <a:buFont typeface="Arial"/>
              <a:buChar char="•"/>
            </a:pPr>
            <a:r>
              <a:rPr lang="en-GB" sz="2500" dirty="0">
                <a:solidFill>
                  <a:schemeClr val="dk1"/>
                </a:solidFill>
              </a:rPr>
              <a:t>Pencil crayons or paint</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Prayer mat template or paper</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Ruler, rubber, pencil</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Felt tip pens</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Stencils</a:t>
            </a:r>
            <a:endParaRPr sz="2500" dirty="0">
              <a:solidFill>
                <a:schemeClr val="dk1"/>
              </a:solidFill>
            </a:endParaRPr>
          </a:p>
          <a:p>
            <a:pPr marL="228600" marR="0" lvl="0" indent="-234950" algn="l" rtl="0">
              <a:lnSpc>
                <a:spcPct val="90000"/>
              </a:lnSpc>
              <a:spcBef>
                <a:spcPts val="1000"/>
              </a:spcBef>
              <a:spcAft>
                <a:spcPts val="0"/>
              </a:spcAft>
              <a:buClr>
                <a:schemeClr val="dk1"/>
              </a:buClr>
              <a:buSzPts val="2500"/>
              <a:buChar char="•"/>
            </a:pPr>
            <a:r>
              <a:rPr lang="en-GB" sz="2500" dirty="0">
                <a:solidFill>
                  <a:schemeClr val="dk1"/>
                </a:solidFill>
              </a:rPr>
              <a:t>Scissors</a:t>
            </a:r>
            <a:endParaRPr sz="2500" dirty="0">
              <a:solidFill>
                <a:schemeClr val="dk1"/>
              </a:solidFill>
            </a:endParaRPr>
          </a:p>
          <a:p>
            <a:pPr marL="457200" marR="0" lvl="0" indent="0" algn="l" rtl="0">
              <a:lnSpc>
                <a:spcPct val="90000"/>
              </a:lnSpc>
              <a:spcBef>
                <a:spcPts val="1000"/>
              </a:spcBef>
              <a:spcAft>
                <a:spcPts val="0"/>
              </a:spcAft>
              <a:buNone/>
            </a:pPr>
            <a:endParaRPr sz="2500" dirty="0">
              <a:solidFill>
                <a:schemeClr val="dk1"/>
              </a:solidFill>
            </a:endParaRPr>
          </a:p>
        </p:txBody>
      </p:sp>
      <p:sp>
        <p:nvSpPr>
          <p:cNvPr id="244" name="Google Shape;244;p5"/>
          <p:cNvSpPr/>
          <p:nvPr/>
        </p:nvSpPr>
        <p:spPr>
          <a:xfrm>
            <a:off x="4208929" y="5561140"/>
            <a:ext cx="5093851"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rgbClr val="FF0000"/>
                </a:solidFill>
                <a:latin typeface="Calibri"/>
                <a:ea typeface="Calibri"/>
                <a:cs typeface="Calibri"/>
                <a:sym typeface="Calibri"/>
              </a:rPr>
              <a:t>⚠ Be careful when using the scissors</a:t>
            </a:r>
            <a:endParaRPr sz="1800" dirty="0"/>
          </a:p>
        </p:txBody>
      </p:sp>
      <p:sp>
        <p:nvSpPr>
          <p:cNvPr id="245" name="Google Shape;245;p5"/>
          <p:cNvSpPr txBox="1"/>
          <p:nvPr/>
        </p:nvSpPr>
        <p:spPr>
          <a:xfrm>
            <a:off x="8183500" y="1184906"/>
            <a:ext cx="8744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chemeClr val="dk1"/>
                </a:solidFill>
                <a:latin typeface="Calibri"/>
                <a:ea typeface="Calibri"/>
                <a:cs typeface="Calibri"/>
                <a:sym typeface="Calibri"/>
              </a:rPr>
              <a:t>⚠</a:t>
            </a:r>
            <a:endParaRPr sz="1600" dirty="0"/>
          </a:p>
        </p:txBody>
      </p:sp>
      <p:pic>
        <p:nvPicPr>
          <p:cNvPr id="246" name="Google Shape;246;p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82196" y="1667225"/>
            <a:ext cx="2301304" cy="3922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Prayer Mat</a:t>
            </a:r>
            <a:r>
              <a:rPr lang="en-GB" sz="3600" b="1" i="0" u="none" strike="noStrike" cap="none" dirty="0">
                <a:solidFill>
                  <a:schemeClr val="dk1"/>
                </a:solidFill>
                <a:latin typeface="Arial"/>
                <a:ea typeface="Arial"/>
                <a:cs typeface="Arial"/>
                <a:sym typeface="Arial"/>
              </a:rPr>
              <a:t> Worksheet</a:t>
            </a:r>
            <a:endParaRPr sz="1400" b="0" i="0" u="none" strike="noStrike" cap="none" dirty="0">
              <a:solidFill>
                <a:srgbClr val="000000"/>
              </a:solidFill>
              <a:latin typeface="Arial"/>
              <a:ea typeface="Arial"/>
              <a:cs typeface="Arial"/>
              <a:sym typeface="Arial"/>
            </a:endParaRPr>
          </a:p>
        </p:txBody>
      </p:sp>
      <p:pic>
        <p:nvPicPr>
          <p:cNvPr id="254" name="Google Shape;254;p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2435486" y="689909"/>
            <a:ext cx="3824849" cy="6173776"/>
          </a:xfrm>
          <a:prstGeom prst="rect">
            <a:avLst/>
          </a:prstGeom>
          <a:noFill/>
          <a:ln>
            <a:noFill/>
          </a:ln>
        </p:spPr>
      </p:pic>
      <p:sp>
        <p:nvSpPr>
          <p:cNvPr id="255" name="Google Shape;255;p9"/>
          <p:cNvSpPr/>
          <p:nvPr/>
        </p:nvSpPr>
        <p:spPr>
          <a:xfrm>
            <a:off x="1513425" y="1864375"/>
            <a:ext cx="5683200" cy="3825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56" name="Google Shape;256;p9"/>
          <p:cNvSpPr txBox="1"/>
          <p:nvPr/>
        </p:nvSpPr>
        <p:spPr>
          <a:xfrm>
            <a:off x="210658" y="3491554"/>
            <a:ext cx="130276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chemeClr val="dk1"/>
                </a:solidFill>
              </a:rPr>
              <a:t>Front</a:t>
            </a:r>
            <a:endParaRPr sz="1600" dirty="0"/>
          </a:p>
        </p:txBody>
      </p:sp>
      <p:sp>
        <p:nvSpPr>
          <p:cNvPr id="257" name="Google Shape;257;p9"/>
          <p:cNvSpPr txBox="1"/>
          <p:nvPr/>
        </p:nvSpPr>
        <p:spPr>
          <a:xfrm>
            <a:off x="7644000" y="3499816"/>
            <a:ext cx="1402131"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chemeClr val="dk1"/>
                </a:solidFill>
              </a:rPr>
              <a:t>Rear</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g29ceae7891d_0_144"/>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64" name="Google Shape;264;g29ceae7891d_0_144"/>
          <p:cNvSpPr txBox="1"/>
          <p:nvPr/>
        </p:nvSpPr>
        <p:spPr>
          <a:xfrm>
            <a:off x="210658" y="1043633"/>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Prayer Mat</a:t>
            </a:r>
            <a:r>
              <a:rPr lang="en-GB" sz="3600" b="1" i="0" u="none" strike="noStrike" cap="none" dirty="0">
                <a:solidFill>
                  <a:schemeClr val="dk1"/>
                </a:solidFill>
                <a:latin typeface="Arial"/>
                <a:ea typeface="Arial"/>
                <a:cs typeface="Arial"/>
                <a:sym typeface="Arial"/>
              </a:rPr>
              <a:t> </a:t>
            </a:r>
            <a:r>
              <a:rPr lang="en-GB" sz="3600" b="1" dirty="0">
                <a:solidFill>
                  <a:schemeClr val="dk1"/>
                </a:solidFill>
              </a:rPr>
              <a:t>Example</a:t>
            </a:r>
            <a:endParaRPr sz="1400" b="0" i="0" u="none" strike="noStrike" cap="none" dirty="0">
              <a:solidFill>
                <a:srgbClr val="000000"/>
              </a:solidFill>
              <a:latin typeface="Arial"/>
              <a:ea typeface="Arial"/>
              <a:cs typeface="Arial"/>
              <a:sym typeface="Arial"/>
            </a:endParaRPr>
          </a:p>
        </p:txBody>
      </p:sp>
      <p:pic>
        <p:nvPicPr>
          <p:cNvPr id="265" name="Google Shape;265;g29ceae7891d_0_1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2435486" y="689909"/>
            <a:ext cx="3824849" cy="6173776"/>
          </a:xfrm>
          <a:prstGeom prst="rect">
            <a:avLst/>
          </a:prstGeom>
          <a:noFill/>
          <a:ln>
            <a:noFill/>
          </a:ln>
        </p:spPr>
      </p:pic>
      <p:sp>
        <p:nvSpPr>
          <p:cNvPr id="266" name="Google Shape;266;g29ceae7891d_0_144"/>
          <p:cNvSpPr/>
          <p:nvPr/>
        </p:nvSpPr>
        <p:spPr>
          <a:xfrm>
            <a:off x="1513425" y="1864375"/>
            <a:ext cx="5683200" cy="3825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dirty="0"/>
              <a:t>Add an example</a:t>
            </a:r>
            <a:endParaRPr sz="2700" dirty="0"/>
          </a:p>
        </p:txBody>
      </p:sp>
      <p:sp>
        <p:nvSpPr>
          <p:cNvPr id="267" name="Google Shape;267;g29ceae7891d_0_144"/>
          <p:cNvSpPr txBox="1"/>
          <p:nvPr/>
        </p:nvSpPr>
        <p:spPr>
          <a:xfrm>
            <a:off x="210650" y="3538300"/>
            <a:ext cx="3000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dirty="0">
                <a:solidFill>
                  <a:schemeClr val="dk1"/>
                </a:solidFill>
              </a:rPr>
              <a:t>Top</a:t>
            </a:r>
            <a:endParaRPr sz="1200" dirty="0"/>
          </a:p>
        </p:txBody>
      </p:sp>
      <p:sp>
        <p:nvSpPr>
          <p:cNvPr id="268" name="Google Shape;268;g29ceae7891d_0_144"/>
          <p:cNvSpPr txBox="1"/>
          <p:nvPr/>
        </p:nvSpPr>
        <p:spPr>
          <a:xfrm>
            <a:off x="7551950" y="3538300"/>
            <a:ext cx="3000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dirty="0">
                <a:solidFill>
                  <a:schemeClr val="dk1"/>
                </a:solidFill>
              </a:rPr>
              <a:t>Bottom</a:t>
            </a:r>
            <a:endParaRPr dirty="0"/>
          </a:p>
        </p:txBody>
      </p:sp>
      <p:grpSp>
        <p:nvGrpSpPr>
          <p:cNvPr id="4" name="Group 3">
            <a:extLst>
              <a:ext uri="{FF2B5EF4-FFF2-40B4-BE49-F238E27FC236}">
                <a16:creationId xmlns:a16="http://schemas.microsoft.com/office/drawing/2014/main" id="{8AE3C849-27EE-F9A5-E902-F360ED27D694}"/>
              </a:ext>
            </a:extLst>
          </p:cNvPr>
          <p:cNvGrpSpPr/>
          <p:nvPr/>
        </p:nvGrpSpPr>
        <p:grpSpPr>
          <a:xfrm>
            <a:off x="210650" y="1607372"/>
            <a:ext cx="8952701" cy="4338849"/>
            <a:chOff x="210650" y="1607372"/>
            <a:chExt cx="8952701" cy="4338849"/>
          </a:xfrm>
        </p:grpSpPr>
        <p:pic>
          <p:nvPicPr>
            <p:cNvPr id="269" name="Google Shape;269;g29ceae7891d_0_14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69551" y="1607372"/>
              <a:ext cx="8893800" cy="4338849"/>
            </a:xfrm>
            <a:prstGeom prst="rect">
              <a:avLst/>
            </a:prstGeom>
            <a:noFill/>
            <a:ln>
              <a:noFill/>
            </a:ln>
          </p:spPr>
        </p:pic>
        <p:sp>
          <p:nvSpPr>
            <p:cNvPr id="2" name="TextBox 1">
              <a:extLst>
                <a:ext uri="{FF2B5EF4-FFF2-40B4-BE49-F238E27FC236}">
                  <a16:creationId xmlns:a16="http://schemas.microsoft.com/office/drawing/2014/main" id="{72E951DC-CEF0-21BE-986B-5B28AF18A31C}"/>
                </a:ext>
              </a:extLst>
            </p:cNvPr>
            <p:cNvSpPr txBox="1"/>
            <p:nvPr/>
          </p:nvSpPr>
          <p:spPr>
            <a:xfrm>
              <a:off x="210650" y="3479003"/>
              <a:ext cx="1037493" cy="461665"/>
            </a:xfrm>
            <a:prstGeom prst="rect">
              <a:avLst/>
            </a:prstGeom>
            <a:solidFill>
              <a:schemeClr val="bg1"/>
            </a:solidFill>
            <a:ln>
              <a:solidFill>
                <a:schemeClr val="tx1"/>
              </a:solidFill>
            </a:ln>
          </p:spPr>
          <p:txBody>
            <a:bodyPr wrap="square" rtlCol="0">
              <a:spAutoFit/>
            </a:bodyPr>
            <a:lstStyle/>
            <a:p>
              <a:pPr algn="ctr"/>
              <a:r>
                <a:rPr lang="en-GB" sz="2400" dirty="0"/>
                <a:t>Front</a:t>
              </a:r>
            </a:p>
          </p:txBody>
        </p:sp>
        <p:sp>
          <p:nvSpPr>
            <p:cNvPr id="3" name="TextBox 2">
              <a:extLst>
                <a:ext uri="{FF2B5EF4-FFF2-40B4-BE49-F238E27FC236}">
                  <a16:creationId xmlns:a16="http://schemas.microsoft.com/office/drawing/2014/main" id="{1F3946FC-692F-DF7A-BF0D-4010265856D4}"/>
                </a:ext>
              </a:extLst>
            </p:cNvPr>
            <p:cNvSpPr txBox="1"/>
            <p:nvPr/>
          </p:nvSpPr>
          <p:spPr>
            <a:xfrm>
              <a:off x="7966424" y="3479003"/>
              <a:ext cx="1037493" cy="461665"/>
            </a:xfrm>
            <a:prstGeom prst="rect">
              <a:avLst/>
            </a:prstGeom>
            <a:solidFill>
              <a:schemeClr val="bg1"/>
            </a:solidFill>
            <a:ln>
              <a:solidFill>
                <a:schemeClr val="tx1"/>
              </a:solidFill>
            </a:ln>
          </p:spPr>
          <p:txBody>
            <a:bodyPr wrap="square" rtlCol="0">
              <a:spAutoFit/>
            </a:bodyPr>
            <a:lstStyle/>
            <a:p>
              <a:pPr algn="ctr"/>
              <a:r>
                <a:rPr lang="en-GB" sz="2400" dirty="0"/>
                <a:t>Rear</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g29ceae7891d_0_118"/>
          <p:cNvSpPr txBox="1"/>
          <p:nvPr/>
        </p:nvSpPr>
        <p:spPr>
          <a:xfrm>
            <a:off x="395850" y="1531315"/>
            <a:ext cx="8352300" cy="4238043"/>
          </a:xfrm>
          <a:prstGeom prst="rect">
            <a:avLst/>
          </a:prstGeom>
          <a:noFill/>
          <a:ln>
            <a:noFill/>
          </a:ln>
        </p:spPr>
        <p:txBody>
          <a:bodyPr spcFirstLastPara="1" wrap="square" lIns="91425" tIns="45700" rIns="91425" bIns="45700" anchor="t" anchorCtr="0">
            <a:spAutoFit/>
          </a:bodyPr>
          <a:lstStyle/>
          <a:p>
            <a:pPr marL="19050" marR="0" lvl="0" algn="l" rtl="0">
              <a:lnSpc>
                <a:spcPct val="90000"/>
              </a:lnSpc>
              <a:spcBef>
                <a:spcPts val="1000"/>
              </a:spcBef>
              <a:spcAft>
                <a:spcPts val="0"/>
              </a:spcAft>
              <a:buClr>
                <a:schemeClr val="dk1"/>
              </a:buClr>
              <a:buSzPts val="2100"/>
            </a:pPr>
            <a:r>
              <a:rPr lang="en-GB" sz="2400" dirty="0">
                <a:solidFill>
                  <a:schemeClr val="dk1"/>
                </a:solidFill>
              </a:rPr>
              <a:t>What you might need:</a:t>
            </a:r>
          </a:p>
          <a:p>
            <a:pPr marL="228600" marR="0" lvl="0" indent="-209550" algn="l" rtl="0">
              <a:lnSpc>
                <a:spcPct val="90000"/>
              </a:lnSpc>
              <a:spcBef>
                <a:spcPts val="1000"/>
              </a:spcBef>
              <a:spcAft>
                <a:spcPts val="0"/>
              </a:spcAft>
              <a:buClr>
                <a:schemeClr val="dk1"/>
              </a:buClr>
              <a:buSzPts val="2100"/>
              <a:buFont typeface="Arial"/>
              <a:buChar char="•"/>
            </a:pPr>
            <a:r>
              <a:rPr lang="en-GB" sz="2400" dirty="0">
                <a:solidFill>
                  <a:schemeClr val="dk1"/>
                </a:solidFill>
              </a:rPr>
              <a:t>Pencil crayons or paint</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Prayer mat template or paper</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Ruler, rubber, pencil</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Coloured paper or card</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Fabrics such as felt, wool or string</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Glue sticks</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Scissors</a:t>
            </a:r>
            <a:endParaRPr sz="2400" dirty="0">
              <a:solidFill>
                <a:schemeClr val="dk1"/>
              </a:solidFill>
            </a:endParaRPr>
          </a:p>
          <a:p>
            <a:pPr marL="228600" marR="0" lvl="0" indent="-209550" algn="l" rtl="0">
              <a:lnSpc>
                <a:spcPct val="90000"/>
              </a:lnSpc>
              <a:spcBef>
                <a:spcPts val="1000"/>
              </a:spcBef>
              <a:spcAft>
                <a:spcPts val="0"/>
              </a:spcAft>
              <a:buClr>
                <a:schemeClr val="dk1"/>
              </a:buClr>
              <a:buSzPts val="2100"/>
              <a:buChar char="•"/>
            </a:pPr>
            <a:r>
              <a:rPr lang="en-GB" sz="2400" dirty="0">
                <a:solidFill>
                  <a:schemeClr val="dk1"/>
                </a:solidFill>
              </a:rPr>
              <a:t>Hole punch</a:t>
            </a:r>
            <a:endParaRPr sz="2400" dirty="0">
              <a:solidFill>
                <a:schemeClr val="dk1"/>
              </a:solidFill>
            </a:endParaRPr>
          </a:p>
        </p:txBody>
      </p:sp>
      <p:sp>
        <p:nvSpPr>
          <p:cNvPr id="276" name="Google Shape;276;g29ceae7891d_0_118"/>
          <p:cNvSpPr/>
          <p:nvPr/>
        </p:nvSpPr>
        <p:spPr>
          <a:xfrm>
            <a:off x="4141694" y="5545742"/>
            <a:ext cx="5286965"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rgbClr val="FF0000"/>
                </a:solidFill>
                <a:latin typeface="Calibri"/>
                <a:ea typeface="Calibri"/>
                <a:cs typeface="Calibri"/>
                <a:sym typeface="Calibri"/>
              </a:rPr>
              <a:t>⚠ Be careful when using the scissors</a:t>
            </a:r>
            <a:endParaRPr sz="1800" dirty="0"/>
          </a:p>
        </p:txBody>
      </p:sp>
      <p:sp>
        <p:nvSpPr>
          <p:cNvPr id="277" name="Google Shape;277;g29ceae7891d_0_118"/>
          <p:cNvSpPr txBox="1"/>
          <p:nvPr/>
        </p:nvSpPr>
        <p:spPr>
          <a:xfrm>
            <a:off x="7541800" y="1107349"/>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chemeClr val="dk1"/>
                </a:solidFill>
                <a:latin typeface="Calibri"/>
                <a:ea typeface="Calibri"/>
                <a:cs typeface="Calibri"/>
                <a:sym typeface="Calibri"/>
              </a:rPr>
              <a:t>⚠</a:t>
            </a:r>
            <a:endParaRPr sz="1600" dirty="0"/>
          </a:p>
        </p:txBody>
      </p:sp>
      <p:sp>
        <p:nvSpPr>
          <p:cNvPr id="278" name="Google Shape;278;g29ceae7891d_0_118"/>
          <p:cNvSpPr txBox="1"/>
          <p:nvPr/>
        </p:nvSpPr>
        <p:spPr>
          <a:xfrm>
            <a:off x="335100" y="1107349"/>
            <a:ext cx="780345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Extension: Making a Prayer Mat</a:t>
            </a:r>
            <a:endParaRPr sz="3600" b="1" dirty="0">
              <a:solidFill>
                <a:schemeClr val="dk1"/>
              </a:solidFill>
            </a:endParaRPr>
          </a:p>
        </p:txBody>
      </p:sp>
      <p:pic>
        <p:nvPicPr>
          <p:cNvPr id="279" name="Google Shape;279;g29ceae7891d_0_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967950" y="1800550"/>
            <a:ext cx="2170600" cy="3699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2"/>
          <p:cNvSpPr txBox="1"/>
          <p:nvPr/>
        </p:nvSpPr>
        <p:spPr>
          <a:xfrm>
            <a:off x="554299" y="1102271"/>
            <a:ext cx="8035401"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Arial"/>
                <a:ea typeface="Arial"/>
                <a:cs typeface="Arial"/>
                <a:sym typeface="Arial"/>
              </a:rPr>
              <a:t>Stay safe</a:t>
            </a:r>
            <a:r>
              <a:rPr lang="en-GB" sz="20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Whether you are a scientist researching a new medicine or an engineer solving climate change, safety always comes first. An adult must always be around and supervising when doing this activity. You are responsible for: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ensuring that any equipment used for this activity is in good working condition</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GB" sz="2000" b="0" i="0" u="none" strike="noStrike" cap="none" dirty="0">
                <a:solidFill>
                  <a:schemeClr val="dk1"/>
                </a:solidFill>
                <a:latin typeface="Arial"/>
                <a:ea typeface="Arial"/>
                <a:cs typeface="Arial"/>
                <a:sym typeface="Arial"/>
              </a:rPr>
              <a:t>behaving sensibly and following any safety instructions so as not to hurt or injure yourself or others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Arial"/>
                <a:ea typeface="Arial"/>
                <a:cs typeface="Arial"/>
                <a:sym typeface="Arial"/>
              </a:rPr>
              <a:t>Please note that in the absence of any negligence or other breach of duty by us, this activity is carried out at your own risk. It is important to take extra care at the stages marked with this symbol: ⚠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g29ceae7891d_0_187"/>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85" name="Google Shape;285;g29ceae7891d_0_187"/>
          <p:cNvSpPr txBox="1"/>
          <p:nvPr/>
        </p:nvSpPr>
        <p:spPr>
          <a:xfrm>
            <a:off x="305821" y="1054650"/>
            <a:ext cx="851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Make your Prayer Mat</a:t>
            </a:r>
            <a:r>
              <a:rPr lang="en-GB" sz="3600" b="1" i="0" u="none" strike="noStrike" cap="none" dirty="0">
                <a:solidFill>
                  <a:schemeClr val="dk1"/>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p:txBody>
      </p:sp>
      <p:sp>
        <p:nvSpPr>
          <p:cNvPr id="286" name="Google Shape;286;g29ceae7891d_0_187"/>
          <p:cNvSpPr txBox="1"/>
          <p:nvPr/>
        </p:nvSpPr>
        <p:spPr>
          <a:xfrm>
            <a:off x="218726" y="3555944"/>
            <a:ext cx="4969839" cy="1902019"/>
          </a:xfrm>
          <a:prstGeom prst="rect">
            <a:avLst/>
          </a:prstGeom>
          <a:noFill/>
          <a:ln>
            <a:noFill/>
          </a:ln>
        </p:spPr>
        <p:txBody>
          <a:bodyPr spcFirstLastPara="1" wrap="square" lIns="91425" tIns="45700" rIns="91425" bIns="45700" anchor="t" anchorCtr="0">
            <a:spAutoFit/>
          </a:bodyPr>
          <a:lstStyle/>
          <a:p>
            <a:pPr marL="457200" marR="0" lvl="0" indent="-374650" algn="l" rtl="0">
              <a:spcBef>
                <a:spcPts val="0"/>
              </a:spcBef>
              <a:spcAft>
                <a:spcPts val="0"/>
              </a:spcAft>
              <a:buClr>
                <a:schemeClr val="dk1"/>
              </a:buClr>
              <a:buSzPts val="2300"/>
              <a:buChar char="•"/>
            </a:pPr>
            <a:r>
              <a:rPr lang="en-GB" sz="2400" dirty="0">
                <a:solidFill>
                  <a:schemeClr val="dk1"/>
                </a:solidFill>
              </a:rPr>
              <a:t>Using a hole punch and wool, you could add tassels to your prayer mat. Think about plaiting or weaving the wool</a:t>
            </a:r>
            <a:endParaRPr sz="2400" dirty="0">
              <a:solidFill>
                <a:schemeClr val="dk1"/>
              </a:solidFill>
            </a:endParaRPr>
          </a:p>
          <a:p>
            <a:pPr marL="0" marR="0" lvl="0" indent="0" algn="l" rtl="0">
              <a:lnSpc>
                <a:spcPct val="90000"/>
              </a:lnSpc>
              <a:spcBef>
                <a:spcPts val="0"/>
              </a:spcBef>
              <a:spcAft>
                <a:spcPts val="0"/>
              </a:spcAft>
              <a:buNone/>
            </a:pPr>
            <a:endParaRPr sz="2400" dirty="0">
              <a:solidFill>
                <a:schemeClr val="dk1"/>
              </a:solidFill>
            </a:endParaRPr>
          </a:p>
        </p:txBody>
      </p:sp>
      <p:pic>
        <p:nvPicPr>
          <p:cNvPr id="287" name="Google Shape;287;g29ceae7891d_0_18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343087">
            <a:off x="6114115" y="3106772"/>
            <a:ext cx="1873082" cy="2800361"/>
          </a:xfrm>
          <a:prstGeom prst="rect">
            <a:avLst/>
          </a:prstGeom>
          <a:noFill/>
          <a:ln>
            <a:noFill/>
          </a:ln>
        </p:spPr>
      </p:pic>
      <p:sp>
        <p:nvSpPr>
          <p:cNvPr id="288" name="Google Shape;288;g29ceae7891d_0_187"/>
          <p:cNvSpPr/>
          <p:nvPr/>
        </p:nvSpPr>
        <p:spPr>
          <a:xfrm>
            <a:off x="4155141" y="5631526"/>
            <a:ext cx="5179389"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rgbClr val="FF0000"/>
                </a:solidFill>
                <a:latin typeface="Calibri"/>
                <a:ea typeface="Calibri"/>
                <a:cs typeface="Calibri"/>
                <a:sym typeface="Calibri"/>
              </a:rPr>
              <a:t>⚠ Be careful when using the scissors</a:t>
            </a:r>
            <a:endParaRPr sz="1800" dirty="0"/>
          </a:p>
        </p:txBody>
      </p:sp>
      <p:sp>
        <p:nvSpPr>
          <p:cNvPr id="2" name="Google Shape;277;g29ceae7891d_0_118">
            <a:extLst>
              <a:ext uri="{FF2B5EF4-FFF2-40B4-BE49-F238E27FC236}">
                <a16:creationId xmlns:a16="http://schemas.microsoft.com/office/drawing/2014/main" id="{8607600E-FC16-9F00-164D-719E0C1445BD}"/>
              </a:ext>
            </a:extLst>
          </p:cNvPr>
          <p:cNvSpPr txBox="1"/>
          <p:nvPr/>
        </p:nvSpPr>
        <p:spPr>
          <a:xfrm>
            <a:off x="5188565" y="1054650"/>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chemeClr val="dk1"/>
                </a:solidFill>
                <a:latin typeface="Calibri"/>
                <a:ea typeface="Calibri"/>
                <a:cs typeface="Calibri"/>
                <a:sym typeface="Calibri"/>
              </a:rPr>
              <a:t>⚠</a:t>
            </a:r>
            <a:endParaRPr sz="1600" dirty="0"/>
          </a:p>
        </p:txBody>
      </p:sp>
      <p:sp>
        <p:nvSpPr>
          <p:cNvPr id="3" name="Google Shape;286;g29ceae7891d_0_187">
            <a:extLst>
              <a:ext uri="{FF2B5EF4-FFF2-40B4-BE49-F238E27FC236}">
                <a16:creationId xmlns:a16="http://schemas.microsoft.com/office/drawing/2014/main" id="{5EB4A8BD-4131-74C8-8495-ED4DBEFE1BB9}"/>
              </a:ext>
            </a:extLst>
          </p:cNvPr>
          <p:cNvSpPr txBox="1"/>
          <p:nvPr/>
        </p:nvSpPr>
        <p:spPr>
          <a:xfrm>
            <a:off x="224988" y="1700250"/>
            <a:ext cx="8687762" cy="2271351"/>
          </a:xfrm>
          <a:prstGeom prst="rect">
            <a:avLst/>
          </a:prstGeom>
          <a:noFill/>
          <a:ln>
            <a:noFill/>
          </a:ln>
        </p:spPr>
        <p:txBody>
          <a:bodyPr spcFirstLastPara="1" wrap="square" lIns="91425" tIns="45700" rIns="91425" bIns="45700" anchor="t" anchorCtr="0">
            <a:spAutoFit/>
          </a:bodyPr>
          <a:lstStyle/>
          <a:p>
            <a:pPr marL="457200" marR="0" lvl="0" indent="-374650" algn="l" rtl="0">
              <a:spcBef>
                <a:spcPts val="0"/>
              </a:spcBef>
              <a:spcAft>
                <a:spcPts val="0"/>
              </a:spcAft>
              <a:buClr>
                <a:schemeClr val="dk1"/>
              </a:buClr>
              <a:buSzPts val="2300"/>
              <a:buChar char="•"/>
            </a:pPr>
            <a:r>
              <a:rPr lang="en-GB" sz="2400" dirty="0">
                <a:solidFill>
                  <a:schemeClr val="dk1"/>
                </a:solidFill>
              </a:rPr>
              <a:t>Draw out your prayer mat design - use the template provided.</a:t>
            </a:r>
            <a:endParaRPr sz="2400" dirty="0">
              <a:solidFill>
                <a:schemeClr val="dk1"/>
              </a:solidFill>
            </a:endParaRPr>
          </a:p>
          <a:p>
            <a:pPr marL="457200" marR="0" lvl="0" indent="-374650" algn="l" rtl="0">
              <a:spcBef>
                <a:spcPts val="0"/>
              </a:spcBef>
              <a:spcAft>
                <a:spcPts val="0"/>
              </a:spcAft>
              <a:buClr>
                <a:schemeClr val="dk1"/>
              </a:buClr>
              <a:buSzPts val="2300"/>
              <a:buChar char="•"/>
            </a:pPr>
            <a:r>
              <a:rPr lang="en-GB" sz="2400" dirty="0">
                <a:solidFill>
                  <a:schemeClr val="dk1"/>
                </a:solidFill>
              </a:rPr>
              <a:t>Cut out your prayer mat </a:t>
            </a:r>
            <a:endParaRPr sz="2400" dirty="0">
              <a:solidFill>
                <a:schemeClr val="dk1"/>
              </a:solidFill>
            </a:endParaRPr>
          </a:p>
          <a:p>
            <a:pPr marL="457200" marR="0" lvl="0" indent="-374650" algn="l" rtl="0">
              <a:spcBef>
                <a:spcPts val="0"/>
              </a:spcBef>
              <a:spcAft>
                <a:spcPts val="0"/>
              </a:spcAft>
              <a:buClr>
                <a:schemeClr val="dk1"/>
              </a:buClr>
              <a:buSzPts val="2300"/>
              <a:buChar char="•"/>
            </a:pPr>
            <a:r>
              <a:rPr lang="en-GB" sz="2400" dirty="0">
                <a:solidFill>
                  <a:schemeClr val="dk1"/>
                </a:solidFill>
              </a:rPr>
              <a:t>Cut out different materials such as card, paper, felt and stick them on to your design</a:t>
            </a:r>
            <a:endParaRPr sz="2400" dirty="0">
              <a:solidFill>
                <a:schemeClr val="dk1"/>
              </a:solidFill>
            </a:endParaRPr>
          </a:p>
          <a:p>
            <a:pPr marL="0" marR="0" lvl="0" indent="0" algn="l" rtl="0">
              <a:lnSpc>
                <a:spcPct val="90000"/>
              </a:lnSpc>
              <a:spcBef>
                <a:spcPts val="0"/>
              </a:spcBef>
              <a:spcAft>
                <a:spcPts val="0"/>
              </a:spcAft>
              <a:buNone/>
            </a:pPr>
            <a:endParaRPr sz="24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g29ee98c36ba_1_2"/>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94" name="Google Shape;294;g29ee98c36ba_1_2"/>
          <p:cNvSpPr txBox="1"/>
          <p:nvPr/>
        </p:nvSpPr>
        <p:spPr>
          <a:xfrm>
            <a:off x="153421" y="978450"/>
            <a:ext cx="851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Example Prayer Mat</a:t>
            </a:r>
            <a:r>
              <a:rPr lang="en-GB" sz="3600" b="1" i="0" u="none" strike="noStrike" cap="none" dirty="0">
                <a:solidFill>
                  <a:schemeClr val="dk1"/>
                </a:solidFill>
                <a:latin typeface="Arial"/>
                <a:ea typeface="Arial"/>
                <a:cs typeface="Arial"/>
                <a:sym typeface="Arial"/>
              </a:rPr>
              <a:t> </a:t>
            </a:r>
            <a:endParaRPr sz="3600" b="0" i="0" u="none" strike="noStrike" cap="none" dirty="0">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B7D4759F-438D-663D-B6DA-4F8356EF2E95}"/>
              </a:ext>
            </a:extLst>
          </p:cNvPr>
          <p:cNvGrpSpPr/>
          <p:nvPr/>
        </p:nvGrpSpPr>
        <p:grpSpPr>
          <a:xfrm>
            <a:off x="152400" y="1690225"/>
            <a:ext cx="8733599" cy="4104275"/>
            <a:chOff x="152400" y="1690225"/>
            <a:chExt cx="8733599" cy="4104275"/>
          </a:xfrm>
        </p:grpSpPr>
        <p:pic>
          <p:nvPicPr>
            <p:cNvPr id="295" name="Google Shape;295;g29ee98c36ba_1_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2400" y="1690225"/>
              <a:ext cx="8733599" cy="4104275"/>
            </a:xfrm>
            <a:prstGeom prst="rect">
              <a:avLst/>
            </a:prstGeom>
            <a:noFill/>
            <a:ln>
              <a:noFill/>
            </a:ln>
          </p:spPr>
        </p:pic>
        <p:sp>
          <p:nvSpPr>
            <p:cNvPr id="2" name="TextBox 1">
              <a:extLst>
                <a:ext uri="{FF2B5EF4-FFF2-40B4-BE49-F238E27FC236}">
                  <a16:creationId xmlns:a16="http://schemas.microsoft.com/office/drawing/2014/main" id="{F7F4D6BD-D929-522E-73BA-B40D01435C1F}"/>
                </a:ext>
              </a:extLst>
            </p:cNvPr>
            <p:cNvSpPr txBox="1"/>
            <p:nvPr/>
          </p:nvSpPr>
          <p:spPr>
            <a:xfrm>
              <a:off x="258001" y="3429000"/>
              <a:ext cx="1037493" cy="461665"/>
            </a:xfrm>
            <a:prstGeom prst="rect">
              <a:avLst/>
            </a:prstGeom>
            <a:solidFill>
              <a:schemeClr val="bg1"/>
            </a:solidFill>
            <a:ln>
              <a:solidFill>
                <a:schemeClr val="tx1"/>
              </a:solidFill>
            </a:ln>
          </p:spPr>
          <p:txBody>
            <a:bodyPr wrap="square" rtlCol="0">
              <a:spAutoFit/>
            </a:bodyPr>
            <a:lstStyle/>
            <a:p>
              <a:pPr algn="ctr"/>
              <a:r>
                <a:rPr lang="en-GB" sz="2400" dirty="0"/>
                <a:t>Front</a:t>
              </a:r>
            </a:p>
          </p:txBody>
        </p:sp>
        <p:sp>
          <p:nvSpPr>
            <p:cNvPr id="3" name="TextBox 2">
              <a:extLst>
                <a:ext uri="{FF2B5EF4-FFF2-40B4-BE49-F238E27FC236}">
                  <a16:creationId xmlns:a16="http://schemas.microsoft.com/office/drawing/2014/main" id="{AE7E6CE9-3379-9A7C-960D-1CE4A32BF51C}"/>
                </a:ext>
              </a:extLst>
            </p:cNvPr>
            <p:cNvSpPr txBox="1"/>
            <p:nvPr/>
          </p:nvSpPr>
          <p:spPr>
            <a:xfrm>
              <a:off x="7486154" y="3378997"/>
              <a:ext cx="1037493" cy="461665"/>
            </a:xfrm>
            <a:prstGeom prst="rect">
              <a:avLst/>
            </a:prstGeom>
            <a:solidFill>
              <a:schemeClr val="bg1"/>
            </a:solidFill>
            <a:ln>
              <a:solidFill>
                <a:schemeClr val="tx1"/>
              </a:solidFill>
            </a:ln>
          </p:spPr>
          <p:txBody>
            <a:bodyPr wrap="square" rtlCol="0">
              <a:spAutoFit/>
            </a:bodyPr>
            <a:lstStyle/>
            <a:p>
              <a:pPr algn="ctr"/>
              <a:r>
                <a:rPr lang="en-GB" sz="2400" dirty="0"/>
                <a:t>Rear</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300" name="Google Shape;300;p10"/>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301" name="Google Shape;301;p10"/>
          <p:cNvSpPr txBox="1"/>
          <p:nvPr/>
        </p:nvSpPr>
        <p:spPr>
          <a:xfrm>
            <a:off x="305820" y="1130850"/>
            <a:ext cx="883817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Extension - Making a Class Prayer Mat</a:t>
            </a:r>
            <a:endParaRPr sz="2000" b="0" i="0" u="none" strike="noStrike" cap="none" dirty="0">
              <a:solidFill>
                <a:srgbClr val="000000"/>
              </a:solidFill>
              <a:latin typeface="Arial"/>
              <a:ea typeface="Arial"/>
              <a:cs typeface="Arial"/>
              <a:sym typeface="Arial"/>
            </a:endParaRPr>
          </a:p>
        </p:txBody>
      </p:sp>
      <p:sp>
        <p:nvSpPr>
          <p:cNvPr id="302" name="Google Shape;302;p10"/>
          <p:cNvSpPr txBox="1"/>
          <p:nvPr/>
        </p:nvSpPr>
        <p:spPr>
          <a:xfrm>
            <a:off x="400500" y="1864375"/>
            <a:ext cx="4526100" cy="1089600"/>
          </a:xfrm>
          <a:prstGeom prst="rect">
            <a:avLst/>
          </a:prstGeom>
          <a:noFill/>
          <a:ln>
            <a:noFill/>
          </a:ln>
        </p:spPr>
        <p:txBody>
          <a:bodyPr spcFirstLastPara="1" wrap="square" lIns="91425" tIns="45700" rIns="91425" bIns="45700" anchor="t" anchorCtr="0">
            <a:spAutoFit/>
          </a:bodyPr>
          <a:lstStyle/>
          <a:p>
            <a:pPr marL="457200" marR="0" lvl="0" indent="0" algn="l" rtl="0">
              <a:lnSpc>
                <a:spcPct val="90000"/>
              </a:lnSpc>
              <a:spcBef>
                <a:spcPts val="0"/>
              </a:spcBef>
              <a:spcAft>
                <a:spcPts val="0"/>
              </a:spcAft>
              <a:buNone/>
            </a:pPr>
            <a:endParaRPr sz="2400" dirty="0">
              <a:solidFill>
                <a:schemeClr val="dk1"/>
              </a:solidFill>
            </a:endParaRPr>
          </a:p>
          <a:p>
            <a:pPr marL="457200" marR="0" lvl="0" indent="0" algn="l" rtl="0">
              <a:lnSpc>
                <a:spcPct val="90000"/>
              </a:lnSpc>
              <a:spcBef>
                <a:spcPts val="0"/>
              </a:spcBef>
              <a:spcAft>
                <a:spcPts val="0"/>
              </a:spcAft>
              <a:buNone/>
            </a:pPr>
            <a:endParaRPr sz="2400" dirty="0">
              <a:solidFill>
                <a:schemeClr val="dk1"/>
              </a:solidFill>
            </a:endParaRPr>
          </a:p>
          <a:p>
            <a:pPr marL="0" marR="0" lvl="0" indent="0" algn="l" rtl="0">
              <a:lnSpc>
                <a:spcPct val="90000"/>
              </a:lnSpc>
              <a:spcBef>
                <a:spcPts val="0"/>
              </a:spcBef>
              <a:spcAft>
                <a:spcPts val="0"/>
              </a:spcAft>
              <a:buNone/>
            </a:pPr>
            <a:endParaRPr sz="2400" dirty="0">
              <a:solidFill>
                <a:schemeClr val="dk1"/>
              </a:solidFill>
            </a:endParaRPr>
          </a:p>
        </p:txBody>
      </p:sp>
      <p:sp>
        <p:nvSpPr>
          <p:cNvPr id="303" name="Google Shape;303;p10"/>
          <p:cNvSpPr txBox="1"/>
          <p:nvPr/>
        </p:nvSpPr>
        <p:spPr>
          <a:xfrm>
            <a:off x="419850" y="1711975"/>
            <a:ext cx="4587200" cy="4413476"/>
          </a:xfrm>
          <a:prstGeom prst="rect">
            <a:avLst/>
          </a:prstGeom>
          <a:noFill/>
          <a:ln>
            <a:noFill/>
          </a:ln>
        </p:spPr>
        <p:txBody>
          <a:bodyPr spcFirstLastPara="1" wrap="square" lIns="91425" tIns="45700" rIns="91425" bIns="45700" anchor="t" anchorCtr="0">
            <a:spAutoFit/>
          </a:bodyPr>
          <a:lstStyle/>
          <a:p>
            <a:pPr marL="457200" marR="0" lvl="0" indent="-361950" algn="l" rtl="0">
              <a:lnSpc>
                <a:spcPct val="90000"/>
              </a:lnSpc>
              <a:spcBef>
                <a:spcPts val="0"/>
              </a:spcBef>
              <a:spcAft>
                <a:spcPts val="0"/>
              </a:spcAft>
              <a:buClr>
                <a:schemeClr val="dk1"/>
              </a:buClr>
              <a:buSzPts val="2100"/>
              <a:buAutoNum type="arabicPeriod"/>
            </a:pPr>
            <a:r>
              <a:rPr lang="en-GB" sz="2400" dirty="0">
                <a:solidFill>
                  <a:schemeClr val="dk1"/>
                </a:solidFill>
              </a:rPr>
              <a:t>Cut out your paper prayer mat (cutting off any tassels)</a:t>
            </a:r>
            <a:endParaRPr sz="2400" dirty="0">
              <a:solidFill>
                <a:schemeClr val="dk1"/>
              </a:solidFill>
            </a:endParaRPr>
          </a:p>
          <a:p>
            <a:pPr marL="457200" marR="0" lvl="0" indent="-361950" algn="l" rtl="0">
              <a:lnSpc>
                <a:spcPct val="90000"/>
              </a:lnSpc>
              <a:spcBef>
                <a:spcPts val="0"/>
              </a:spcBef>
              <a:spcAft>
                <a:spcPts val="0"/>
              </a:spcAft>
              <a:buClr>
                <a:schemeClr val="dk1"/>
              </a:buClr>
              <a:buSzPts val="2100"/>
              <a:buAutoNum type="arabicPeriod"/>
            </a:pPr>
            <a:r>
              <a:rPr lang="en-GB" sz="2400" dirty="0">
                <a:solidFill>
                  <a:schemeClr val="dk1"/>
                </a:solidFill>
              </a:rPr>
              <a:t>Lay out all the prayer mats as a class and determine the top and bottom of the prayer mat</a:t>
            </a:r>
            <a:endParaRPr sz="2400" dirty="0">
              <a:solidFill>
                <a:schemeClr val="dk1"/>
              </a:solidFill>
            </a:endParaRPr>
          </a:p>
          <a:p>
            <a:pPr marL="457200" marR="0" lvl="0" indent="-361950" algn="l" rtl="0">
              <a:lnSpc>
                <a:spcPct val="90000"/>
              </a:lnSpc>
              <a:spcBef>
                <a:spcPts val="0"/>
              </a:spcBef>
              <a:spcAft>
                <a:spcPts val="0"/>
              </a:spcAft>
              <a:buClr>
                <a:schemeClr val="dk1"/>
              </a:buClr>
              <a:buSzPts val="2100"/>
              <a:buAutoNum type="arabicPeriod"/>
            </a:pPr>
            <a:r>
              <a:rPr lang="en-GB" sz="2400" dirty="0">
                <a:solidFill>
                  <a:schemeClr val="dk1"/>
                </a:solidFill>
              </a:rPr>
              <a:t>Staple or glue the prayer mats together </a:t>
            </a:r>
            <a:endParaRPr sz="2400" dirty="0">
              <a:solidFill>
                <a:schemeClr val="dk1"/>
              </a:solidFill>
            </a:endParaRPr>
          </a:p>
          <a:p>
            <a:pPr marL="457200" marR="0" lvl="0" indent="-361950" algn="l" rtl="0">
              <a:lnSpc>
                <a:spcPct val="90000"/>
              </a:lnSpc>
              <a:spcBef>
                <a:spcPts val="0"/>
              </a:spcBef>
              <a:spcAft>
                <a:spcPts val="0"/>
              </a:spcAft>
              <a:buClr>
                <a:schemeClr val="dk1"/>
              </a:buClr>
              <a:buSzPts val="2100"/>
              <a:buAutoNum type="arabicPeriod"/>
            </a:pPr>
            <a:r>
              <a:rPr lang="en-GB" sz="2400" dirty="0">
                <a:solidFill>
                  <a:schemeClr val="dk1"/>
                </a:solidFill>
              </a:rPr>
              <a:t>Lay the class mat on the floor and talk about which way is Mecca </a:t>
            </a:r>
            <a:endParaRPr sz="2400" dirty="0">
              <a:solidFill>
                <a:schemeClr val="dk1"/>
              </a:solidFill>
            </a:endParaRPr>
          </a:p>
          <a:p>
            <a:pPr marL="457200" marR="0" lvl="0" indent="0" algn="l" rtl="0">
              <a:lnSpc>
                <a:spcPct val="90000"/>
              </a:lnSpc>
              <a:spcBef>
                <a:spcPts val="0"/>
              </a:spcBef>
              <a:spcAft>
                <a:spcPts val="0"/>
              </a:spcAft>
              <a:buNone/>
            </a:pPr>
            <a:endParaRPr sz="2400" dirty="0">
              <a:solidFill>
                <a:schemeClr val="dk1"/>
              </a:solidFill>
            </a:endParaRPr>
          </a:p>
          <a:p>
            <a:pPr marL="0" marR="0" lvl="0" indent="0" algn="l" rtl="0">
              <a:lnSpc>
                <a:spcPct val="90000"/>
              </a:lnSpc>
              <a:spcBef>
                <a:spcPts val="0"/>
              </a:spcBef>
              <a:spcAft>
                <a:spcPts val="0"/>
              </a:spcAft>
              <a:buNone/>
            </a:pPr>
            <a:endParaRPr sz="2400" dirty="0">
              <a:solidFill>
                <a:schemeClr val="dk1"/>
              </a:solidFill>
            </a:endParaRPr>
          </a:p>
        </p:txBody>
      </p:sp>
      <p:graphicFrame>
        <p:nvGraphicFramePr>
          <p:cNvPr id="304" name="Google Shape;304;p10"/>
          <p:cNvGraphicFramePr/>
          <p:nvPr>
            <p:extLst>
              <p:ext uri="{D42A27DB-BD31-4B8C-83A1-F6EECF244321}">
                <p14:modId xmlns:p14="http://schemas.microsoft.com/office/powerpoint/2010/main" val="2818032555"/>
              </p:ext>
            </p:extLst>
          </p:nvPr>
        </p:nvGraphicFramePr>
        <p:xfrm>
          <a:off x="5789092" y="1884807"/>
          <a:ext cx="3026829" cy="4111548"/>
        </p:xfrm>
        <a:graphic>
          <a:graphicData uri="http://schemas.openxmlformats.org/drawingml/2006/table">
            <a:tbl>
              <a:tblPr>
                <a:noFill/>
                <a:tableStyleId>{5F097BCD-1E02-4405-A14A-4CF2B8DAC238}</a:tableStyleId>
              </a:tblPr>
              <a:tblGrid>
                <a:gridCol w="1008943">
                  <a:extLst>
                    <a:ext uri="{9D8B030D-6E8A-4147-A177-3AD203B41FA5}">
                      <a16:colId xmlns:a16="http://schemas.microsoft.com/office/drawing/2014/main" val="20000"/>
                    </a:ext>
                  </a:extLst>
                </a:gridCol>
                <a:gridCol w="1008943">
                  <a:extLst>
                    <a:ext uri="{9D8B030D-6E8A-4147-A177-3AD203B41FA5}">
                      <a16:colId xmlns:a16="http://schemas.microsoft.com/office/drawing/2014/main" val="20001"/>
                    </a:ext>
                  </a:extLst>
                </a:gridCol>
                <a:gridCol w="1008943">
                  <a:extLst>
                    <a:ext uri="{9D8B030D-6E8A-4147-A177-3AD203B41FA5}">
                      <a16:colId xmlns:a16="http://schemas.microsoft.com/office/drawing/2014/main" val="20003"/>
                    </a:ext>
                  </a:extLst>
                </a:gridCol>
              </a:tblGrid>
              <a:tr h="1370516">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r h="1370516">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r h="1370516">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4032435599"/>
                  </a:ext>
                </a:extLst>
              </a:tr>
            </a:tbl>
          </a:graphicData>
        </a:graphic>
      </p:graphicFrame>
      <p:pic>
        <p:nvPicPr>
          <p:cNvPr id="305" name="Google Shape;305;p10"/>
          <p:cNvPicPr preferRelativeResize="0"/>
          <p:nvPr/>
        </p:nvPicPr>
        <p:blipFill rotWithShape="1">
          <a:blip r:embed="rId4" cstate="screen">
            <a:alphaModFix/>
            <a:extLst>
              <a:ext uri="{28A0092B-C50C-407E-A947-70E740481C1C}">
                <a14:useLocalDpi xmlns:a14="http://schemas.microsoft.com/office/drawing/2010/main"/>
              </a:ext>
            </a:extLst>
          </a:blip>
          <a:srcRect b="3514"/>
          <a:stretch/>
        </p:blipFill>
        <p:spPr>
          <a:xfrm rot="5400000">
            <a:off x="5623502" y="2050399"/>
            <a:ext cx="1382502" cy="10513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3"/>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99" name="Google Shape;99;p3"/>
          <p:cNvSpPr txBox="1"/>
          <p:nvPr/>
        </p:nvSpPr>
        <p:spPr>
          <a:xfrm>
            <a:off x="393539" y="1084673"/>
            <a:ext cx="55211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Design Brief</a:t>
            </a:r>
            <a:endParaRPr sz="1400" b="0" i="0" u="none" strike="noStrike" cap="none" dirty="0">
              <a:solidFill>
                <a:srgbClr val="000000"/>
              </a:solidFill>
              <a:latin typeface="Arial"/>
              <a:ea typeface="Arial"/>
              <a:cs typeface="Arial"/>
              <a:sym typeface="Arial"/>
            </a:endParaRPr>
          </a:p>
        </p:txBody>
      </p:sp>
      <p:sp>
        <p:nvSpPr>
          <p:cNvPr id="100" name="Google Shape;100;p3"/>
          <p:cNvSpPr txBox="1"/>
          <p:nvPr/>
        </p:nvSpPr>
        <p:spPr>
          <a:xfrm>
            <a:off x="393550" y="1930375"/>
            <a:ext cx="8878500" cy="996130"/>
          </a:xfrm>
          <a:prstGeom prst="rect">
            <a:avLst/>
          </a:prstGeom>
          <a:noFill/>
          <a:ln>
            <a:noFill/>
          </a:ln>
        </p:spPr>
        <p:txBody>
          <a:bodyPr spcFirstLastPara="1" wrap="square" lIns="91425" tIns="45700" rIns="91425" bIns="45700" anchor="t" anchorCtr="0">
            <a:spAutoFit/>
          </a:bodyPr>
          <a:lstStyle/>
          <a:p>
            <a:pPr marL="457200" marR="0" lvl="0" indent="0" algn="l" rtl="0">
              <a:lnSpc>
                <a:spcPct val="90000"/>
              </a:lnSpc>
              <a:spcBef>
                <a:spcPts val="0"/>
              </a:spcBef>
              <a:spcAft>
                <a:spcPts val="0"/>
              </a:spcAft>
              <a:buNone/>
            </a:pPr>
            <a:r>
              <a:rPr lang="en-GB" sz="2800" b="0" i="0" u="none" strike="noStrike" cap="none" dirty="0">
                <a:solidFill>
                  <a:schemeClr val="dk1"/>
                </a:solidFill>
                <a:latin typeface="Arial"/>
                <a:ea typeface="Arial"/>
                <a:cs typeface="Arial"/>
                <a:sym typeface="Arial"/>
              </a:rPr>
              <a:t>Your task is to design a prayer mat for Ramadan</a:t>
            </a:r>
            <a:endParaRPr sz="2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endParaRPr sz="2800" b="0" i="0" u="none" strike="noStrike" cap="none" dirty="0">
              <a:solidFill>
                <a:schemeClr val="dk1"/>
              </a:solidFill>
              <a:latin typeface="Arial"/>
              <a:ea typeface="Arial"/>
              <a:cs typeface="Arial"/>
              <a:sym typeface="Arial"/>
            </a:endParaRPr>
          </a:p>
        </p:txBody>
      </p:sp>
      <p:pic>
        <p:nvPicPr>
          <p:cNvPr id="101" name="Google Shape;101;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54943" y="2413576"/>
            <a:ext cx="3438557" cy="3430475"/>
          </a:xfrm>
          <a:prstGeom prst="rect">
            <a:avLst/>
          </a:prstGeom>
          <a:noFill/>
          <a:ln>
            <a:noFill/>
          </a:ln>
        </p:spPr>
      </p:pic>
      <p:pic>
        <p:nvPicPr>
          <p:cNvPr id="102" name="Google Shape;102;p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746522" y="2653375"/>
            <a:ext cx="1882275" cy="303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g29f17790bba_0_0"/>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09" name="Google Shape;109;g29f17790bba_0_0"/>
          <p:cNvSpPr txBox="1"/>
          <p:nvPr/>
        </p:nvSpPr>
        <p:spPr>
          <a:xfrm>
            <a:off x="393538" y="1084673"/>
            <a:ext cx="875046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Things to think about when creating your design…</a:t>
            </a:r>
            <a:endParaRPr sz="1400" b="0" i="0" u="none" strike="noStrike" cap="none" dirty="0">
              <a:solidFill>
                <a:srgbClr val="000000"/>
              </a:solidFill>
              <a:latin typeface="Arial"/>
              <a:ea typeface="Arial"/>
              <a:cs typeface="Arial"/>
              <a:sym typeface="Arial"/>
            </a:endParaRPr>
          </a:p>
        </p:txBody>
      </p:sp>
      <p:sp>
        <p:nvSpPr>
          <p:cNvPr id="110" name="Google Shape;110;g29f17790bba_0_0"/>
          <p:cNvSpPr txBox="1"/>
          <p:nvPr/>
        </p:nvSpPr>
        <p:spPr>
          <a:xfrm>
            <a:off x="393538" y="2585334"/>
            <a:ext cx="8652600" cy="2214925"/>
          </a:xfrm>
          <a:prstGeom prst="rect">
            <a:avLst/>
          </a:prstGeom>
          <a:noFill/>
          <a:ln>
            <a:noFill/>
          </a:ln>
        </p:spPr>
        <p:txBody>
          <a:bodyPr spcFirstLastPara="1" wrap="square" lIns="91425" tIns="45700" rIns="91425" bIns="45700" anchor="t" anchorCtr="0">
            <a:spAutoFit/>
          </a:bodyPr>
          <a:lstStyle/>
          <a:p>
            <a:pPr marL="457200" marR="0" lvl="0" indent="-381000" algn="l" rtl="0">
              <a:lnSpc>
                <a:spcPct val="9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What is Ramadan?</a:t>
            </a:r>
            <a:endParaRPr sz="2400" dirty="0">
              <a:solidFill>
                <a:schemeClr val="dk1"/>
              </a:solidFill>
            </a:endParaRPr>
          </a:p>
          <a:p>
            <a:pPr marL="457200" marR="0" lvl="0" indent="-381000" algn="l" rtl="0">
              <a:lnSpc>
                <a:spcPct val="9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Who celebrates Ramadan?</a:t>
            </a:r>
            <a:endParaRPr sz="2400" dirty="0">
              <a:solidFill>
                <a:schemeClr val="dk1"/>
              </a:solidFill>
            </a:endParaRPr>
          </a:p>
          <a:p>
            <a:pPr marL="457200" marR="0" lvl="0" indent="-381000" algn="l" rtl="0">
              <a:lnSpc>
                <a:spcPct val="9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What is a prayer mat?</a:t>
            </a:r>
            <a:endParaRPr sz="2400" dirty="0">
              <a:solidFill>
                <a:schemeClr val="dk1"/>
              </a:solidFill>
            </a:endParaRPr>
          </a:p>
          <a:p>
            <a:pPr marL="457200" marR="0" lvl="0" indent="-381000" algn="l" rtl="0">
              <a:lnSpc>
                <a:spcPct val="9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Who uses a prayer mat and why?</a:t>
            </a:r>
            <a:endParaRPr sz="2400" b="0" i="0" u="none" strike="noStrike" cap="none" dirty="0">
              <a:solidFill>
                <a:schemeClr val="dk1"/>
              </a:solidFill>
              <a:latin typeface="Arial"/>
              <a:ea typeface="Arial"/>
              <a:cs typeface="Arial"/>
              <a:sym typeface="Arial"/>
            </a:endParaRPr>
          </a:p>
          <a:p>
            <a:pPr marL="457200" marR="0" lvl="0" indent="-381000" algn="l" rtl="0">
              <a:lnSpc>
                <a:spcPct val="90000"/>
              </a:lnSpc>
              <a:spcBef>
                <a:spcPts val="0"/>
              </a:spcBef>
              <a:spcAft>
                <a:spcPts val="0"/>
              </a:spcAft>
              <a:buClr>
                <a:schemeClr val="dk1"/>
              </a:buClr>
              <a:buSzPts val="2400"/>
              <a:buChar char="•"/>
            </a:pPr>
            <a:r>
              <a:rPr lang="en-GB" sz="2400" dirty="0">
                <a:solidFill>
                  <a:schemeClr val="dk1"/>
                </a:solidFill>
              </a:rPr>
              <a:t>What does a prayer mat look like?</a:t>
            </a:r>
            <a:endParaRPr sz="2400" dirty="0">
              <a:solidFill>
                <a:schemeClr val="dk1"/>
              </a:solidFill>
            </a:endParaRPr>
          </a:p>
          <a:p>
            <a:pPr marL="0" marR="0" lvl="0" indent="0" algn="l" rtl="0">
              <a:lnSpc>
                <a:spcPct val="90000"/>
              </a:lnSpc>
              <a:spcBef>
                <a:spcPts val="100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111" name="Google Shape;111;g29f17790bba_0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67551" y="3429007"/>
            <a:ext cx="3376451" cy="260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g29ceae7891d_0_6"/>
          <p:cNvSpPr txBox="1"/>
          <p:nvPr/>
        </p:nvSpPr>
        <p:spPr>
          <a:xfrm>
            <a:off x="173225" y="1748250"/>
            <a:ext cx="6570000" cy="367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r>
              <a:rPr lang="en-GB" sz="2300" b="1" dirty="0">
                <a:solidFill>
                  <a:schemeClr val="dk1"/>
                </a:solidFill>
              </a:rPr>
              <a:t>When is Ramadan?</a:t>
            </a:r>
            <a:endParaRPr sz="2300" b="1"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r>
              <a:rPr lang="en-GB" sz="2200" dirty="0">
                <a:solidFill>
                  <a:schemeClr val="dk1"/>
                </a:solidFill>
              </a:rPr>
              <a:t>It is in the ninth month of the Islamic calendar. It changes each year as it is based on a calendar that uses cycles of the moon</a:t>
            </a:r>
            <a:endParaRPr sz="2300" dirty="0"/>
          </a:p>
        </p:txBody>
      </p:sp>
      <p:sp>
        <p:nvSpPr>
          <p:cNvPr id="118" name="Google Shape;118;g29ceae7891d_0_6"/>
          <p:cNvSpPr txBox="1"/>
          <p:nvPr/>
        </p:nvSpPr>
        <p:spPr>
          <a:xfrm>
            <a:off x="0" y="1012677"/>
            <a:ext cx="8805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dirty="0">
                <a:latin typeface="+mn-lt"/>
                <a:ea typeface="Calibri"/>
                <a:cs typeface="Calibri"/>
                <a:sym typeface="Calibri"/>
              </a:rPr>
              <a:t> Facts About </a:t>
            </a:r>
            <a:r>
              <a:rPr lang="en-GB" sz="3600" b="1" i="0" u="none" strike="noStrike" cap="none" dirty="0">
                <a:solidFill>
                  <a:srgbClr val="000000"/>
                </a:solidFill>
                <a:latin typeface="+mn-lt"/>
                <a:ea typeface="Calibri"/>
                <a:cs typeface="Calibri"/>
                <a:sym typeface="Calibri"/>
              </a:rPr>
              <a:t>Ramadan</a:t>
            </a:r>
            <a:endParaRPr b="0" i="0" u="none" strike="noStrike" cap="none" dirty="0">
              <a:solidFill>
                <a:srgbClr val="000000"/>
              </a:solidFill>
              <a:latin typeface="+mn-lt"/>
              <a:ea typeface="Arial"/>
              <a:cs typeface="Arial"/>
              <a:sym typeface="Arial"/>
            </a:endParaRPr>
          </a:p>
        </p:txBody>
      </p:sp>
      <p:sp>
        <p:nvSpPr>
          <p:cNvPr id="119" name="Google Shape;119;g29ceae7891d_0_6"/>
          <p:cNvSpPr txBox="1"/>
          <p:nvPr/>
        </p:nvSpPr>
        <p:spPr>
          <a:xfrm>
            <a:off x="165775" y="1569683"/>
            <a:ext cx="8805000" cy="22775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dirty="0">
                <a:solidFill>
                  <a:schemeClr val="dk1"/>
                </a:solidFill>
              </a:rPr>
              <a:t>What is Ramadan?</a:t>
            </a:r>
            <a:endParaRPr sz="2300" b="1" dirty="0">
              <a:solidFill>
                <a:schemeClr val="dk1"/>
              </a:solidFill>
            </a:endParaRPr>
          </a:p>
          <a:p>
            <a:pPr marL="0" lvl="0" indent="0" algn="l" rtl="0">
              <a:spcBef>
                <a:spcPts val="0"/>
              </a:spcBef>
              <a:spcAft>
                <a:spcPts val="0"/>
              </a:spcAft>
              <a:buClr>
                <a:schemeClr val="dk1"/>
              </a:buClr>
              <a:buSzPts val="2300"/>
              <a:buFont typeface="Arial"/>
              <a:buNone/>
            </a:pPr>
            <a:r>
              <a:rPr lang="en-GB" sz="2200" dirty="0">
                <a:solidFill>
                  <a:schemeClr val="dk1"/>
                </a:solidFill>
              </a:rPr>
              <a:t>Ramadan lasts for a month - it is when Muslims all over the world fast between dawn and sunset</a:t>
            </a:r>
            <a:endParaRPr sz="2200" dirty="0">
              <a:solidFill>
                <a:schemeClr val="dk1"/>
              </a:solidFill>
            </a:endParaRPr>
          </a:p>
          <a:p>
            <a:pPr marL="0" lvl="0" indent="0" algn="l" rtl="0">
              <a:spcBef>
                <a:spcPts val="0"/>
              </a:spcBef>
              <a:spcAft>
                <a:spcPts val="0"/>
              </a:spcAft>
              <a:buClr>
                <a:schemeClr val="dk1"/>
              </a:buClr>
              <a:buSzPts val="2300"/>
              <a:buFont typeface="Arial"/>
              <a:buNone/>
            </a:pPr>
            <a:endParaRPr sz="2200" dirty="0">
              <a:solidFill>
                <a:schemeClr val="dk1"/>
              </a:solidFill>
            </a:endParaRPr>
          </a:p>
          <a:p>
            <a:pPr marL="0" lvl="0" indent="0" algn="l" rtl="0">
              <a:spcBef>
                <a:spcPts val="0"/>
              </a:spcBef>
              <a:spcAft>
                <a:spcPts val="0"/>
              </a:spcAft>
              <a:buNone/>
            </a:pPr>
            <a:r>
              <a:rPr lang="en-GB" sz="2300" b="1" dirty="0">
                <a:solidFill>
                  <a:schemeClr val="dk1"/>
                </a:solidFill>
              </a:rPr>
              <a:t>What does fasting mean?</a:t>
            </a:r>
            <a:endParaRPr sz="2300" b="1" dirty="0">
              <a:solidFill>
                <a:schemeClr val="dk1"/>
              </a:solidFill>
            </a:endParaRPr>
          </a:p>
          <a:p>
            <a:pPr marL="0" lvl="0" indent="0" algn="l" rtl="0">
              <a:spcBef>
                <a:spcPts val="0"/>
              </a:spcBef>
              <a:spcAft>
                <a:spcPts val="0"/>
              </a:spcAft>
              <a:buNone/>
            </a:pPr>
            <a:r>
              <a:rPr lang="en-GB" sz="2300" dirty="0">
                <a:solidFill>
                  <a:schemeClr val="dk1"/>
                </a:solidFill>
              </a:rPr>
              <a:t>Someone who is fasting chooses not to eat or drink </a:t>
            </a:r>
            <a:endParaRPr dirty="0"/>
          </a:p>
        </p:txBody>
      </p:sp>
      <p:pic>
        <p:nvPicPr>
          <p:cNvPr id="120" name="Google Shape;120;g29ceae7891d_0_6"/>
          <p:cNvPicPr preferRelativeResize="0"/>
          <p:nvPr/>
        </p:nvPicPr>
        <p:blipFill rotWithShape="1">
          <a:blip r:embed="rId4" cstate="screen">
            <a:alphaModFix/>
            <a:extLst>
              <a:ext uri="{28A0092B-C50C-407E-A947-70E740481C1C}">
                <a14:useLocalDpi xmlns:a14="http://schemas.microsoft.com/office/drawing/2010/main"/>
              </a:ext>
            </a:extLst>
          </a:blip>
          <a:srcRect l="-8195" t="-26698" r="-14865" b="-10006"/>
          <a:stretch/>
        </p:blipFill>
        <p:spPr>
          <a:xfrm>
            <a:off x="6855625" y="3882525"/>
            <a:ext cx="2288374" cy="234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g29ceae7891d_0_0"/>
          <p:cNvSpPr txBox="1"/>
          <p:nvPr/>
        </p:nvSpPr>
        <p:spPr>
          <a:xfrm>
            <a:off x="231605" y="1684037"/>
            <a:ext cx="57675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rPr>
              <a:t>During Ramadan, many Muslims have just two meals each day:</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GB" sz="2400" dirty="0">
                <a:solidFill>
                  <a:schemeClr val="dk1"/>
                </a:solidFill>
              </a:rPr>
              <a:t>suhoor - a meal before sunrise </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GB" sz="2400" dirty="0">
                <a:solidFill>
                  <a:schemeClr val="dk1"/>
                </a:solidFill>
              </a:rPr>
              <a:t>iftar - a meal after sunset </a:t>
            </a:r>
            <a:endParaRPr sz="2400" b="1" dirty="0">
              <a:solidFill>
                <a:schemeClr val="dk1"/>
              </a:solidFill>
            </a:endParaRPr>
          </a:p>
          <a:p>
            <a:pPr marL="0" lvl="0" indent="0" algn="l" rtl="0">
              <a:spcBef>
                <a:spcPts val="0"/>
              </a:spcBef>
              <a:spcAft>
                <a:spcPts val="0"/>
              </a:spcAft>
              <a:buClr>
                <a:srgbClr val="000000"/>
              </a:buClr>
              <a:buSzPts val="2400"/>
              <a:buFont typeface="Arial"/>
              <a:buNone/>
            </a:pPr>
            <a:endParaRPr sz="2400" dirty="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dirty="0">
              <a:solidFill>
                <a:srgbClr val="141414"/>
              </a:solidFill>
              <a:highlight>
                <a:srgbClr val="FFFFFF"/>
              </a:highlight>
            </a:endParaRPr>
          </a:p>
        </p:txBody>
      </p:sp>
      <p:pic>
        <p:nvPicPr>
          <p:cNvPr id="127" name="Google Shape;127;g29ceae7891d_0_0"/>
          <p:cNvPicPr preferRelativeResize="0"/>
          <p:nvPr/>
        </p:nvPicPr>
        <p:blipFill rotWithShape="1">
          <a:blip r:embed="rId4" cstate="screen">
            <a:alphaModFix/>
            <a:extLst>
              <a:ext uri="{28A0092B-C50C-407E-A947-70E740481C1C}">
                <a14:useLocalDpi xmlns:a14="http://schemas.microsoft.com/office/drawing/2010/main"/>
              </a:ext>
            </a:extLst>
          </a:blip>
          <a:srcRect l="-8991"/>
          <a:stretch/>
        </p:blipFill>
        <p:spPr>
          <a:xfrm>
            <a:off x="98900" y="3429000"/>
            <a:ext cx="2816451" cy="2467565"/>
          </a:xfrm>
          <a:prstGeom prst="rect">
            <a:avLst/>
          </a:prstGeom>
          <a:noFill/>
          <a:ln>
            <a:noFill/>
          </a:ln>
        </p:spPr>
      </p:pic>
      <p:pic>
        <p:nvPicPr>
          <p:cNvPr id="128" name="Google Shape;128;g29ceae7891d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58925" y="1160000"/>
            <a:ext cx="2682176" cy="2160825"/>
          </a:xfrm>
          <a:prstGeom prst="rect">
            <a:avLst/>
          </a:prstGeom>
          <a:noFill/>
          <a:ln>
            <a:noFill/>
          </a:ln>
        </p:spPr>
      </p:pic>
      <p:sp>
        <p:nvSpPr>
          <p:cNvPr id="129" name="Google Shape;129;g29ceae7891d_0_0"/>
          <p:cNvSpPr txBox="1"/>
          <p:nvPr/>
        </p:nvSpPr>
        <p:spPr>
          <a:xfrm>
            <a:off x="3115355" y="3901050"/>
            <a:ext cx="592974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chemeClr val="dk1"/>
                </a:solidFill>
              </a:rPr>
              <a:t>This allows them to:</a:t>
            </a:r>
          </a:p>
          <a:p>
            <a:pPr marL="342900" indent="-342900">
              <a:buSzPts val="2400"/>
              <a:buFont typeface="Arial" panose="020B0604020202020204" pitchFamily="34" charset="0"/>
              <a:buChar char="•"/>
            </a:pPr>
            <a:r>
              <a:rPr lang="en-GB" sz="2400" dirty="0">
                <a:solidFill>
                  <a:schemeClr val="dk1"/>
                </a:solidFill>
              </a:rPr>
              <a:t>focus time on prayer and good deeds </a:t>
            </a:r>
            <a:endParaRPr sz="2400" dirty="0">
              <a:solidFill>
                <a:schemeClr val="dk1"/>
              </a:solidFill>
            </a:endParaRPr>
          </a:p>
          <a:p>
            <a:pPr marL="342900" indent="-342900">
              <a:buSzPts val="2400"/>
              <a:buFont typeface="Arial" panose="020B0604020202020204" pitchFamily="34" charset="0"/>
              <a:buChar char="•"/>
            </a:pPr>
            <a:r>
              <a:rPr lang="en-GB" sz="2400" dirty="0">
                <a:solidFill>
                  <a:schemeClr val="dk1"/>
                </a:solidFill>
              </a:rPr>
              <a:t>spend time with friends and family</a:t>
            </a:r>
            <a:endParaRPr sz="2400" dirty="0">
              <a:solidFill>
                <a:srgbClr val="141414"/>
              </a:solidFill>
              <a:highlight>
                <a:srgbClr val="FFFFFF"/>
              </a:highlight>
            </a:endParaRPr>
          </a:p>
          <a:p>
            <a:pPr marL="0" lvl="0" indent="0" algn="l" rtl="0">
              <a:spcBef>
                <a:spcPts val="0"/>
              </a:spcBef>
              <a:spcAft>
                <a:spcPts val="0"/>
              </a:spcAft>
              <a:buNone/>
            </a:pPr>
            <a:endParaRPr sz="2400" dirty="0">
              <a:solidFill>
                <a:srgbClr val="141414"/>
              </a:solidFill>
              <a:highlight>
                <a:srgbClr val="FFFFFF"/>
              </a:highlight>
            </a:endParaRPr>
          </a:p>
        </p:txBody>
      </p:sp>
      <p:sp>
        <p:nvSpPr>
          <p:cNvPr id="2" name="Google Shape;118;g29ceae7891d_0_6">
            <a:extLst>
              <a:ext uri="{FF2B5EF4-FFF2-40B4-BE49-F238E27FC236}">
                <a16:creationId xmlns:a16="http://schemas.microsoft.com/office/drawing/2014/main" id="{190C2794-F917-A487-E2C6-5CAA92B0C4B3}"/>
              </a:ext>
            </a:extLst>
          </p:cNvPr>
          <p:cNvSpPr txBox="1"/>
          <p:nvPr/>
        </p:nvSpPr>
        <p:spPr>
          <a:xfrm>
            <a:off x="0" y="1012677"/>
            <a:ext cx="8805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dirty="0">
                <a:latin typeface="Arial" panose="020B0604020202020204" pitchFamily="34" charset="0"/>
                <a:ea typeface="Calibri"/>
                <a:cs typeface="Arial" panose="020B0604020202020204" pitchFamily="34" charset="0"/>
                <a:sym typeface="Calibri"/>
              </a:rPr>
              <a:t> Meals During </a:t>
            </a:r>
            <a:r>
              <a:rPr lang="en-GB" sz="3600" b="1" i="0" u="none" strike="noStrike" cap="none" dirty="0">
                <a:solidFill>
                  <a:srgbClr val="000000"/>
                </a:solidFill>
                <a:latin typeface="Arial" panose="020B0604020202020204" pitchFamily="34" charset="0"/>
                <a:ea typeface="Calibri"/>
                <a:cs typeface="Arial" panose="020B0604020202020204" pitchFamily="34" charset="0"/>
                <a:sym typeface="Calibri"/>
              </a:rPr>
              <a:t>Ramadan</a:t>
            </a:r>
            <a:endParaRPr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4"/>
          <p:cNvSpPr txBox="1"/>
          <p:nvPr/>
        </p:nvSpPr>
        <p:spPr>
          <a:xfrm>
            <a:off x="910475" y="2246300"/>
            <a:ext cx="7927200" cy="17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dk1"/>
              </a:solidFill>
            </a:endParaRPr>
          </a:p>
          <a:p>
            <a:pPr marL="0" lvl="0" indent="0" algn="ctr" rtl="0">
              <a:lnSpc>
                <a:spcPct val="120000"/>
              </a:lnSpc>
              <a:spcBef>
                <a:spcPts val="0"/>
              </a:spcBef>
              <a:spcAft>
                <a:spcPts val="0"/>
              </a:spcAft>
              <a:buClr>
                <a:schemeClr val="dk1"/>
              </a:buClr>
              <a:buSzPts val="1100"/>
              <a:buFont typeface="Arial"/>
              <a:buNone/>
            </a:pPr>
            <a:r>
              <a:rPr lang="en-GB" sz="2400" dirty="0">
                <a:solidFill>
                  <a:schemeClr val="dk1"/>
                </a:solidFill>
              </a:rPr>
              <a:t>Ramadan starts on Sunday 10th March 2024 and ends on Monday 8th Apri</a:t>
            </a:r>
            <a:r>
              <a:rPr lang="en-GB" sz="2400" dirty="0">
                <a:solidFill>
                  <a:srgbClr val="111111"/>
                </a:solidFill>
                <a:highlight>
                  <a:srgbClr val="FFFFFF"/>
                </a:highlight>
              </a:rPr>
              <a:t>l 2024</a:t>
            </a:r>
            <a:endParaRPr sz="2400" dirty="0">
              <a:solidFill>
                <a:srgbClr val="111111"/>
              </a:solidFill>
              <a:highlight>
                <a:srgbClr val="FFFFFF"/>
              </a:highlight>
            </a:endParaRPr>
          </a:p>
          <a:p>
            <a:pPr marL="0" lvl="0" indent="0" algn="l" rtl="0">
              <a:spcBef>
                <a:spcPts val="0"/>
              </a:spcBef>
              <a:spcAft>
                <a:spcPts val="0"/>
              </a:spcAft>
              <a:buNone/>
            </a:pPr>
            <a:endParaRPr sz="2400" b="1" dirty="0">
              <a:solidFill>
                <a:schemeClr val="dk1"/>
              </a:solidFill>
            </a:endParaRPr>
          </a:p>
        </p:txBody>
      </p:sp>
      <p:pic>
        <p:nvPicPr>
          <p:cNvPr id="143" name="Google Shape;143;p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82700" y="3932750"/>
            <a:ext cx="2182774" cy="2010525"/>
          </a:xfrm>
          <a:prstGeom prst="rect">
            <a:avLst/>
          </a:prstGeom>
          <a:noFill/>
          <a:ln>
            <a:noFill/>
          </a:ln>
        </p:spPr>
      </p:pic>
      <p:sp>
        <p:nvSpPr>
          <p:cNvPr id="2" name="Google Shape;118;g29ceae7891d_0_6">
            <a:extLst>
              <a:ext uri="{FF2B5EF4-FFF2-40B4-BE49-F238E27FC236}">
                <a16:creationId xmlns:a16="http://schemas.microsoft.com/office/drawing/2014/main" id="{A7CC43D2-0869-6010-F731-20E614604C31}"/>
              </a:ext>
            </a:extLst>
          </p:cNvPr>
          <p:cNvSpPr txBox="1"/>
          <p:nvPr/>
        </p:nvSpPr>
        <p:spPr>
          <a:xfrm>
            <a:off x="169500" y="1079930"/>
            <a:ext cx="8805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dirty="0">
                <a:latin typeface="Arial" panose="020B0604020202020204" pitchFamily="34" charset="0"/>
                <a:ea typeface="Calibri"/>
                <a:cs typeface="Arial" panose="020B0604020202020204" pitchFamily="34" charset="0"/>
                <a:sym typeface="Calibri"/>
              </a:rPr>
              <a:t>When is </a:t>
            </a:r>
            <a:r>
              <a:rPr lang="en-GB" sz="3600" b="1" i="0" u="none" strike="noStrike" cap="none" dirty="0">
                <a:solidFill>
                  <a:srgbClr val="000000"/>
                </a:solidFill>
                <a:latin typeface="Arial" panose="020B0604020202020204" pitchFamily="34" charset="0"/>
                <a:ea typeface="Calibri"/>
                <a:cs typeface="Arial" panose="020B0604020202020204" pitchFamily="34" charset="0"/>
                <a:sym typeface="Calibri"/>
              </a:rPr>
              <a:t>Ramadan in 2024?</a:t>
            </a:r>
            <a:endParaRPr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g29ad7d114ba_0_2"/>
          <p:cNvSpPr txBox="1"/>
          <p:nvPr/>
        </p:nvSpPr>
        <p:spPr>
          <a:xfrm>
            <a:off x="246581" y="1909683"/>
            <a:ext cx="8055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150" name="Google Shape;150;g29ad7d114ba_0_2"/>
          <p:cNvSpPr txBox="1"/>
          <p:nvPr/>
        </p:nvSpPr>
        <p:spPr>
          <a:xfrm>
            <a:off x="2040864" y="1909683"/>
            <a:ext cx="6658293"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dirty="0">
                <a:solidFill>
                  <a:srgbClr val="000000"/>
                </a:solidFill>
                <a:latin typeface="Arial" panose="020B0604020202020204" pitchFamily="34" charset="0"/>
                <a:ea typeface="Calibri"/>
                <a:cs typeface="Arial" panose="020B0604020202020204" pitchFamily="34" charset="0"/>
                <a:sym typeface="Calibri"/>
              </a:rPr>
              <a:t>Wh</a:t>
            </a:r>
            <a:r>
              <a:rPr lang="en-GB" sz="3600" b="1" dirty="0">
                <a:latin typeface="Arial" panose="020B0604020202020204" pitchFamily="34" charset="0"/>
                <a:ea typeface="Calibri"/>
                <a:cs typeface="Arial" panose="020B0604020202020204" pitchFamily="34" charset="0"/>
                <a:sym typeface="Calibri"/>
              </a:rPr>
              <a:t>ere do Muslims Pray?</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pic>
        <p:nvPicPr>
          <p:cNvPr id="151" name="Google Shape;151;g29ad7d114ba_0_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90318" y="2851150"/>
            <a:ext cx="1967526" cy="1967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g29ceae7891d_0_30"/>
          <p:cNvSpPr txBox="1"/>
          <p:nvPr/>
        </p:nvSpPr>
        <p:spPr>
          <a:xfrm>
            <a:off x="246581" y="1909683"/>
            <a:ext cx="8055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158" name="Google Shape;158;g29ceae7891d_0_30"/>
          <p:cNvSpPr txBox="1"/>
          <p:nvPr/>
        </p:nvSpPr>
        <p:spPr>
          <a:xfrm>
            <a:off x="123775" y="1020274"/>
            <a:ext cx="8805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dirty="0">
                <a:solidFill>
                  <a:srgbClr val="000000"/>
                </a:solidFill>
                <a:latin typeface="Arial" panose="020B0604020202020204" pitchFamily="34" charset="0"/>
                <a:ea typeface="Calibri"/>
                <a:cs typeface="Arial" panose="020B0604020202020204" pitchFamily="34" charset="0"/>
                <a:sym typeface="Calibri"/>
              </a:rPr>
              <a:t>Wh</a:t>
            </a:r>
            <a:r>
              <a:rPr lang="en-GB" sz="3600" b="1" dirty="0">
                <a:latin typeface="Arial" panose="020B0604020202020204" pitchFamily="34" charset="0"/>
                <a:ea typeface="Calibri"/>
                <a:cs typeface="Arial" panose="020B0604020202020204" pitchFamily="34" charset="0"/>
                <a:sym typeface="Calibri"/>
              </a:rPr>
              <a:t>ere do Muslims Pray?</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pic>
        <p:nvPicPr>
          <p:cNvPr id="159" name="Google Shape;159;g29ceae7891d_0_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37463" y="1730474"/>
            <a:ext cx="2669075" cy="2669075"/>
          </a:xfrm>
          <a:prstGeom prst="rect">
            <a:avLst/>
          </a:prstGeom>
          <a:noFill/>
          <a:ln>
            <a:noFill/>
          </a:ln>
        </p:spPr>
      </p:pic>
      <p:pic>
        <p:nvPicPr>
          <p:cNvPr id="160" name="Google Shape;160;g29ceae7891d_0_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057450" y="3840949"/>
            <a:ext cx="2962835" cy="1974452"/>
          </a:xfrm>
          <a:prstGeom prst="rect">
            <a:avLst/>
          </a:prstGeom>
          <a:noFill/>
          <a:ln>
            <a:noFill/>
          </a:ln>
        </p:spPr>
      </p:pic>
      <p:pic>
        <p:nvPicPr>
          <p:cNvPr id="161" name="Google Shape;161;g29ceae7891d_0_3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23775" y="3863274"/>
            <a:ext cx="2962835" cy="1974452"/>
          </a:xfrm>
          <a:prstGeom prst="rect">
            <a:avLst/>
          </a:prstGeom>
          <a:noFill/>
          <a:ln>
            <a:noFill/>
          </a:ln>
        </p:spPr>
      </p:pic>
      <p:pic>
        <p:nvPicPr>
          <p:cNvPr id="162" name="Google Shape;162;g29ceae7891d_0_30"/>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285135" y="1730474"/>
            <a:ext cx="2666016" cy="1776650"/>
          </a:xfrm>
          <a:prstGeom prst="rect">
            <a:avLst/>
          </a:prstGeom>
          <a:noFill/>
          <a:ln>
            <a:noFill/>
          </a:ln>
        </p:spPr>
      </p:pic>
      <p:pic>
        <p:nvPicPr>
          <p:cNvPr id="163" name="Google Shape;163;g29ceae7891d_0_3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39935" y="1707774"/>
            <a:ext cx="2618960" cy="1974450"/>
          </a:xfrm>
          <a:prstGeom prst="rect">
            <a:avLst/>
          </a:prstGeom>
          <a:noFill/>
          <a:ln>
            <a:noFill/>
          </a:ln>
        </p:spPr>
      </p:pic>
      <p:sp>
        <p:nvSpPr>
          <p:cNvPr id="164" name="Google Shape;164;g29ceae7891d_0_30"/>
          <p:cNvSpPr txBox="1"/>
          <p:nvPr/>
        </p:nvSpPr>
        <p:spPr>
          <a:xfrm>
            <a:off x="3237463" y="4748237"/>
            <a:ext cx="2669100" cy="108948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2400" dirty="0">
                <a:solidFill>
                  <a:schemeClr val="dk1"/>
                </a:solidFill>
              </a:rPr>
              <a:t>Muslims pray in a Mosque </a:t>
            </a:r>
          </a:p>
          <a:p>
            <a:pPr marL="0" marR="0" lvl="0" indent="0" algn="ctr" rtl="0">
              <a:lnSpc>
                <a:spcPct val="90000"/>
              </a:lnSpc>
              <a:spcBef>
                <a:spcPts val="0"/>
              </a:spcBef>
              <a:spcAft>
                <a:spcPts val="0"/>
              </a:spcAft>
              <a:buNone/>
            </a:pPr>
            <a:r>
              <a:rPr lang="en-GB" sz="2400" dirty="0">
                <a:solidFill>
                  <a:schemeClr val="dk1"/>
                </a:solidFill>
              </a:rPr>
              <a:t>or at home</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958</Words>
  <Application>Microsoft Office PowerPoint</Application>
  <PresentationFormat>On-screen Show (4:3)</PresentationFormat>
  <Paragraphs>149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Holly Margerison-Smith</cp:lastModifiedBy>
  <cp:revision>3</cp:revision>
  <dcterms:created xsi:type="dcterms:W3CDTF">2017-06-28T15:11:57Z</dcterms:created>
  <dcterms:modified xsi:type="dcterms:W3CDTF">2024-01-08T13:26:01Z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