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80" r:id="rId3"/>
    <p:sldId id="267" r:id="rId4"/>
    <p:sldId id="270" r:id="rId5"/>
    <p:sldId id="271" r:id="rId6"/>
    <p:sldId id="272" r:id="rId7"/>
    <p:sldId id="275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00" autoAdjust="0"/>
    <p:restoredTop sz="96357" autoAdjust="0"/>
  </p:normalViewPr>
  <p:slideViewPr>
    <p:cSldViewPr snapToGrid="0" snapToObjects="1">
      <p:cViewPr varScale="1">
        <p:scale>
          <a:sx n="69" d="100"/>
          <a:sy n="69" d="100"/>
        </p:scale>
        <p:origin x="10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73CC-5239-4B90-BBD8-BA36D81EFAC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DF85-9115-4BDE-B559-15CE0E0A4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4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1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0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0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50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4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94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9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C11EF8-BB28-4318-A1E6-CB7CFE0C5755}"/>
              </a:ext>
            </a:extLst>
          </p:cNvPr>
          <p:cNvSpPr txBox="1"/>
          <p:nvPr/>
        </p:nvSpPr>
        <p:spPr>
          <a:xfrm>
            <a:off x="930486" y="930787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Ramadan Lantern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91878-BD7B-4464-B711-3D6CCCE16FB1}"/>
              </a:ext>
            </a:extLst>
          </p:cNvPr>
          <p:cNvSpPr txBox="1"/>
          <p:nvPr/>
        </p:nvSpPr>
        <p:spPr>
          <a:xfrm>
            <a:off x="1331255" y="5350283"/>
            <a:ext cx="648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a card lantern for Ramadan</a:t>
            </a:r>
          </a:p>
        </p:txBody>
      </p:sp>
      <p:pic>
        <p:nvPicPr>
          <p:cNvPr id="25" name="Picture 24" descr="A picture containing underwear&#10;&#10;Description automatically generated">
            <a:extLst>
              <a:ext uri="{FF2B5EF4-FFF2-40B4-BE49-F238E27FC236}">
                <a16:creationId xmlns:a16="http://schemas.microsoft.com/office/drawing/2014/main" id="{2F39B466-92C2-44E2-B3BF-0ABD39006D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643" y="2048603"/>
            <a:ext cx="1203136" cy="2999663"/>
          </a:xfrm>
          <a:prstGeom prst="rect">
            <a:avLst/>
          </a:prstGeom>
          <a:effectLst>
            <a:glow rad="482600">
              <a:schemeClr val="accent1">
                <a:satMod val="175000"/>
                <a:alpha val="40000"/>
              </a:schemeClr>
            </a:glow>
            <a:softEdge rad="0"/>
          </a:effectLst>
        </p:spPr>
      </p:pic>
      <p:pic>
        <p:nvPicPr>
          <p:cNvPr id="6" name="Picture 5" descr="A picture containing night, lit, yellow, light&#10;&#10;Description automatically generated">
            <a:extLst>
              <a:ext uri="{FF2B5EF4-FFF2-40B4-BE49-F238E27FC236}">
                <a16:creationId xmlns:a16="http://schemas.microsoft.com/office/drawing/2014/main" id="{3D164EF8-5B5C-4159-A838-A4AF66FD5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584" y="2091455"/>
            <a:ext cx="2913961" cy="2913961"/>
          </a:xfrm>
          <a:prstGeom prst="rect">
            <a:avLst/>
          </a:prstGeom>
          <a:effectLst>
            <a:glow rad="381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7350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614E1B5-E8CD-475E-A384-ABEC728DE626}"/>
              </a:ext>
            </a:extLst>
          </p:cNvPr>
          <p:cNvSpPr txBox="1">
            <a:spLocks/>
          </p:cNvSpPr>
          <p:nvPr/>
        </p:nvSpPr>
        <p:spPr>
          <a:xfrm>
            <a:off x="0" y="1115863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 – Cut out the Lantern template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52BEA-C9D5-409A-A0BD-DBCC2688A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3" t="6520" r="4740" b="9090"/>
          <a:stretch/>
        </p:blipFill>
        <p:spPr>
          <a:xfrm rot="5400000">
            <a:off x="2323671" y="2220750"/>
            <a:ext cx="4263531" cy="31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0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2 –  Fold and cut the template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14E8082-84C1-4DCF-B17F-DD2A4C879C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10" t="3132" r="34337" b="1928"/>
          <a:stretch/>
        </p:blipFill>
        <p:spPr>
          <a:xfrm rot="5400000">
            <a:off x="5612800" y="564321"/>
            <a:ext cx="1823879" cy="3905479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A21488-09E1-483E-B01D-060EF75798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4" t="22570" r="5059" b="18956"/>
          <a:stretch/>
        </p:blipFill>
        <p:spPr>
          <a:xfrm>
            <a:off x="4572000" y="3557189"/>
            <a:ext cx="3842716" cy="2274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279562-EF7A-4AE2-A638-2F2EDC2331DE}"/>
              </a:ext>
            </a:extLst>
          </p:cNvPr>
          <p:cNvSpPr txBox="1"/>
          <p:nvPr/>
        </p:nvSpPr>
        <p:spPr>
          <a:xfrm>
            <a:off x="0" y="1404060"/>
            <a:ext cx="50476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Fold on the fold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Cut off the handle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4BE6E-57AB-4113-842F-8A7397A903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3" t="6520" r="4740" b="9090"/>
          <a:stretch/>
        </p:blipFill>
        <p:spPr>
          <a:xfrm rot="5400000">
            <a:off x="265758" y="2818909"/>
            <a:ext cx="3673346" cy="2746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D4D299-E4B9-4F34-A734-0A4A5148758A}"/>
              </a:ext>
            </a:extLst>
          </p:cNvPr>
          <p:cNvSpPr txBox="1"/>
          <p:nvPr/>
        </p:nvSpPr>
        <p:spPr>
          <a:xfrm>
            <a:off x="2172075" y="3198167"/>
            <a:ext cx="89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FOLD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5816FF-A3C6-4670-926D-1AF15B86CFBB}"/>
              </a:ext>
            </a:extLst>
          </p:cNvPr>
          <p:cNvCxnSpPr>
            <a:cxnSpLocks/>
          </p:cNvCxnSpPr>
          <p:nvPr/>
        </p:nvCxnSpPr>
        <p:spPr>
          <a:xfrm>
            <a:off x="2058225" y="2497778"/>
            <a:ext cx="11823" cy="333379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93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3 -  Cut out the strips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4DAABC0-6532-4611-983F-0CB4906A4F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97" t="2329" r="20723" b="2571"/>
          <a:stretch/>
        </p:blipFill>
        <p:spPr>
          <a:xfrm rot="5400000">
            <a:off x="4528606" y="1462014"/>
            <a:ext cx="3528602" cy="4560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95608E-3305-4558-9444-1B4EA719A66E}"/>
              </a:ext>
            </a:extLst>
          </p:cNvPr>
          <p:cNvSpPr txBox="1"/>
          <p:nvPr/>
        </p:nvSpPr>
        <p:spPr>
          <a:xfrm>
            <a:off x="0" y="1562708"/>
            <a:ext cx="50476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Cut along the solid lines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Don’t cut too far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79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4 – Unfold and glue the lantern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6" name="Picture 5" descr="A picture containing text, knife, weapon&#10;&#10;Description automatically generated">
            <a:extLst>
              <a:ext uri="{FF2B5EF4-FFF2-40B4-BE49-F238E27FC236}">
                <a16:creationId xmlns:a16="http://schemas.microsoft.com/office/drawing/2014/main" id="{00E36538-1E1B-49B7-B1F9-024FA4B1FF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10" t="6666" r="3615" b="6265"/>
          <a:stretch/>
        </p:blipFill>
        <p:spPr>
          <a:xfrm rot="5400000">
            <a:off x="3368322" y="2883571"/>
            <a:ext cx="3208993" cy="2663514"/>
          </a:xfrm>
          <a:prstGeom prst="rect">
            <a:avLst/>
          </a:prstGeom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8D42AB0C-35B6-41EA-9B43-B48966424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29" t="1714" r="30476" b="8508"/>
          <a:stretch/>
        </p:blipFill>
        <p:spPr>
          <a:xfrm rot="10800000">
            <a:off x="6383807" y="1752330"/>
            <a:ext cx="2542903" cy="4067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4561CF-2094-4A62-A852-EA4890F7BDFF}"/>
              </a:ext>
            </a:extLst>
          </p:cNvPr>
          <p:cNvSpPr txBox="1"/>
          <p:nvPr/>
        </p:nvSpPr>
        <p:spPr>
          <a:xfrm>
            <a:off x="53908" y="1550639"/>
            <a:ext cx="50476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Glue the 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Join the long edges together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8006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5 –  Glue on the handle 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F9C06F0-1639-4331-A59E-CF33C6DA6A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23" r="27619"/>
          <a:stretch/>
        </p:blipFill>
        <p:spPr>
          <a:xfrm rot="5400000">
            <a:off x="3202636" y="2930731"/>
            <a:ext cx="3140011" cy="269001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E91A599-8323-4ABD-A5AC-1C48FDB5DD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15" r="17080"/>
          <a:stretch/>
        </p:blipFill>
        <p:spPr>
          <a:xfrm rot="5400000">
            <a:off x="6084293" y="3094477"/>
            <a:ext cx="3140010" cy="2362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F437D0-0CC5-42A2-8297-8F1507638E0D}"/>
              </a:ext>
            </a:extLst>
          </p:cNvPr>
          <p:cNvSpPr txBox="1"/>
          <p:nvPr/>
        </p:nvSpPr>
        <p:spPr>
          <a:xfrm>
            <a:off x="53907" y="1631575"/>
            <a:ext cx="873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Glue the ends of the handle to the inside of the lantern </a:t>
            </a:r>
            <a:endParaRPr lang="en-GB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398A3F-4629-4863-8E23-09CFB408FE41}"/>
              </a:ext>
            </a:extLst>
          </p:cNvPr>
          <p:cNvGrpSpPr/>
          <p:nvPr/>
        </p:nvGrpSpPr>
        <p:grpSpPr>
          <a:xfrm>
            <a:off x="308441" y="2303266"/>
            <a:ext cx="3726259" cy="1216453"/>
            <a:chOff x="200104" y="3518376"/>
            <a:chExt cx="3726259" cy="1216453"/>
          </a:xfrm>
        </p:grpSpPr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2695F4F-A4CB-4BB3-A2AA-F1BAE9282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063" t="7841" r="33842" b="1915"/>
            <a:stretch/>
          </p:blipFill>
          <p:spPr>
            <a:xfrm rot="5400000">
              <a:off x="1455007" y="2263473"/>
              <a:ext cx="1216453" cy="372625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92360-150B-4D11-8589-C2274FC26AF6}"/>
                </a:ext>
              </a:extLst>
            </p:cNvPr>
            <p:cNvSpPr txBox="1"/>
            <p:nvPr/>
          </p:nvSpPr>
          <p:spPr>
            <a:xfrm>
              <a:off x="308441" y="4203496"/>
              <a:ext cx="892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GLUE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DB9C-647C-4BBF-943C-83F6D40D2E99}"/>
                </a:ext>
              </a:extLst>
            </p:cNvPr>
            <p:cNvSpPr txBox="1"/>
            <p:nvPr/>
          </p:nvSpPr>
          <p:spPr>
            <a:xfrm>
              <a:off x="2873116" y="4126602"/>
              <a:ext cx="892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GLUE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42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1"/>
            <a:ext cx="8499654" cy="1462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6 – Insert a light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4" name="Picture 3" descr="A banana on a plate&#10;&#10;Description automatically generated">
            <a:extLst>
              <a:ext uri="{FF2B5EF4-FFF2-40B4-BE49-F238E27FC236}">
                <a16:creationId xmlns:a16="http://schemas.microsoft.com/office/drawing/2014/main" id="{1B2FBF3A-F04F-410E-856C-DD00B59B9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28" t="5810" r="20000"/>
          <a:stretch/>
        </p:blipFill>
        <p:spPr>
          <a:xfrm rot="5400000">
            <a:off x="5404146" y="1521144"/>
            <a:ext cx="2699657" cy="3627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237919-1FA0-4078-9B6D-596EBFAAFA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39" r="43904" b="24855"/>
          <a:stretch/>
        </p:blipFill>
        <p:spPr>
          <a:xfrm rot="5400000">
            <a:off x="2348108" y="3027212"/>
            <a:ext cx="1605342" cy="25516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41506B9-2CA0-4354-A564-9F1DB71AE5CE}"/>
              </a:ext>
            </a:extLst>
          </p:cNvPr>
          <p:cNvGrpSpPr/>
          <p:nvPr/>
        </p:nvGrpSpPr>
        <p:grpSpPr>
          <a:xfrm>
            <a:off x="454391" y="2655348"/>
            <a:ext cx="857739" cy="2533491"/>
            <a:chOff x="4651886" y="614385"/>
            <a:chExt cx="857739" cy="25334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4391A8-8315-44CC-8860-9DF1B80D6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1886" y="1970586"/>
              <a:ext cx="857739" cy="117729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FC39DB-2F3C-4889-9E29-50A22C9EF9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7813" y="1464469"/>
              <a:ext cx="289124" cy="59964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25000">
                    <a:schemeClr val="accent3">
                      <a:lumMod val="45000"/>
                      <a:lumOff val="55000"/>
                    </a:schemeClr>
                  </a:gs>
                  <a:gs pos="55000">
                    <a:schemeClr val="bg2">
                      <a:lumMod val="7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65889E7-1308-449F-9308-072565335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546" t="-58607" r="81232" b="61785"/>
            <a:stretch/>
          </p:blipFill>
          <p:spPr>
            <a:xfrm>
              <a:off x="4914624" y="614385"/>
              <a:ext cx="289125" cy="117729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30D32-B0DB-401B-8A92-459FD33A1C50}"/>
                </a:ext>
              </a:extLst>
            </p:cNvPr>
            <p:cNvCxnSpPr>
              <a:cxnSpLocks/>
            </p:cNvCxnSpPr>
            <p:nvPr/>
          </p:nvCxnSpPr>
          <p:spPr>
            <a:xfrm>
              <a:off x="5147282" y="1770247"/>
              <a:ext cx="81019" cy="320491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25000">
                    <a:schemeClr val="accent3">
                      <a:lumMod val="45000"/>
                      <a:lumOff val="55000"/>
                    </a:schemeClr>
                  </a:gs>
                  <a:gs pos="55000">
                    <a:schemeClr val="bg2">
                      <a:lumMod val="7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AB0FC56-6631-42F3-84A6-01E8A60ADA90}"/>
              </a:ext>
            </a:extLst>
          </p:cNvPr>
          <p:cNvSpPr txBox="1"/>
          <p:nvPr/>
        </p:nvSpPr>
        <p:spPr>
          <a:xfrm>
            <a:off x="107504" y="1558277"/>
            <a:ext cx="4530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a small torch or a 9V PP3 battery and a LED, held with string and sticky tape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35C22A-5C1D-4EEA-BFFE-8D99D244F400}"/>
              </a:ext>
            </a:extLst>
          </p:cNvPr>
          <p:cNvSpPr txBox="1"/>
          <p:nvPr/>
        </p:nvSpPr>
        <p:spPr>
          <a:xfrm>
            <a:off x="5402835" y="4874886"/>
            <a:ext cx="337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String and Sticky Tape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7E66E24A-E48B-4C54-AEA2-0D9DCF5B8D84}"/>
              </a:ext>
            </a:extLst>
          </p:cNvPr>
          <p:cNvSpPr/>
          <p:nvPr/>
        </p:nvSpPr>
        <p:spPr>
          <a:xfrm rot="1132734">
            <a:off x="6598409" y="3777214"/>
            <a:ext cx="311127" cy="117729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1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1"/>
            <a:ext cx="8499654" cy="1462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7 – Hang up your lantern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5" name="Picture 4" descr="A picture containing underwear&#10;&#10;Description automatically generated">
            <a:extLst>
              <a:ext uri="{FF2B5EF4-FFF2-40B4-BE49-F238E27FC236}">
                <a16:creationId xmlns:a16="http://schemas.microsoft.com/office/drawing/2014/main" id="{E17FA9FD-F25C-4735-A301-9963FF8B5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388" y="1657535"/>
            <a:ext cx="1685495" cy="4201886"/>
          </a:xfrm>
          <a:prstGeom prst="rect">
            <a:avLst/>
          </a:prstGeom>
          <a:effectLst>
            <a:glow rad="228600">
              <a:schemeClr val="accent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5232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</TotalTime>
  <Words>131</Words>
  <Application>Microsoft Office PowerPoint</Application>
  <PresentationFormat>On-screen Show (4:3)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Attainment in Education</dc:creator>
  <cp:lastModifiedBy>Paul Anderson</cp:lastModifiedBy>
  <cp:revision>125</cp:revision>
  <dcterms:created xsi:type="dcterms:W3CDTF">2017-06-28T15:11:57Z</dcterms:created>
  <dcterms:modified xsi:type="dcterms:W3CDTF">2021-03-01T12:59:51Z</dcterms:modified>
</cp:coreProperties>
</file>