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7" r:id="rId2"/>
    <p:sldId id="280" r:id="rId3"/>
    <p:sldId id="267" r:id="rId4"/>
    <p:sldId id="270" r:id="rId5"/>
    <p:sldId id="271" r:id="rId6"/>
    <p:sldId id="282" r:id="rId7"/>
    <p:sldId id="283" r:id="rId8"/>
    <p:sldId id="281" r:id="rId9"/>
    <p:sldId id="284" r:id="rId10"/>
    <p:sldId id="285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0" autoAdjust="0"/>
    <p:restoredTop sz="82930" autoAdjust="0"/>
  </p:normalViewPr>
  <p:slideViewPr>
    <p:cSldViewPr snapToGrid="0" snapToObjects="1">
      <p:cViewPr varScale="1">
        <p:scale>
          <a:sx n="83" d="100"/>
          <a:sy n="83" d="100"/>
        </p:scale>
        <p:origin x="1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973CC-5239-4B90-BBD8-BA36D81EFACA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6DF85-9115-4BDE-B559-15CE0E0A4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846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string could be either knotted at each end or attached to the back </a:t>
            </a:r>
            <a:r>
              <a:rPr lang="en-GB"/>
              <a:t>with sticky tape.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97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88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316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302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207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450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249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972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21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045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5C11EF8-BB28-4318-A1E6-CB7CFE0C5755}"/>
              </a:ext>
            </a:extLst>
          </p:cNvPr>
          <p:cNvSpPr txBox="1"/>
          <p:nvPr/>
        </p:nvSpPr>
        <p:spPr>
          <a:xfrm>
            <a:off x="-200296" y="877783"/>
            <a:ext cx="9283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Ramadan Moon and Star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91878-BD7B-4464-B711-3D6CCCE16FB1}"/>
              </a:ext>
            </a:extLst>
          </p:cNvPr>
          <p:cNvSpPr txBox="1"/>
          <p:nvPr/>
        </p:nvSpPr>
        <p:spPr>
          <a:xfrm>
            <a:off x="1331255" y="5350283"/>
            <a:ext cx="6481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Making a paper plate moon and star decoration for Ramadan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BFBD141-5D0E-48B3-9E67-3FC6CC9EFC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02" y="1832068"/>
            <a:ext cx="3790670" cy="3518215"/>
          </a:xfrm>
          <a:prstGeom prst="rect">
            <a:avLst/>
          </a:prstGeom>
        </p:spPr>
      </p:pic>
      <p:pic>
        <p:nvPicPr>
          <p:cNvPr id="4" name="Picture 3" descr="A picture containing text, green&#10;&#10;Description automatically generated">
            <a:extLst>
              <a:ext uri="{FF2B5EF4-FFF2-40B4-BE49-F238E27FC236}">
                <a16:creationId xmlns:a16="http://schemas.microsoft.com/office/drawing/2014/main" id="{CEA7D06F-875B-4D7F-84D8-BFC8DAE29D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007"/>
          <a:stretch/>
        </p:blipFill>
        <p:spPr>
          <a:xfrm>
            <a:off x="5767232" y="1708780"/>
            <a:ext cx="259728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0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08722DB-02B7-4544-BA7B-56D599A6BA96}"/>
              </a:ext>
            </a:extLst>
          </p:cNvPr>
          <p:cNvSpPr txBox="1">
            <a:spLocks/>
          </p:cNvSpPr>
          <p:nvPr/>
        </p:nvSpPr>
        <p:spPr>
          <a:xfrm>
            <a:off x="0" y="926082"/>
            <a:ext cx="8373103" cy="82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9 –  Tie the moon and star together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6A655F-C378-432A-A408-6104E0AE85FD}"/>
              </a:ext>
            </a:extLst>
          </p:cNvPr>
          <p:cNvSpPr txBox="1"/>
          <p:nvPr/>
        </p:nvSpPr>
        <p:spPr>
          <a:xfrm>
            <a:off x="163521" y="1614110"/>
            <a:ext cx="7784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Use ribbon or string to tie together </a:t>
            </a:r>
            <a:endParaRPr lang="en-GB" sz="16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7F489A1-9935-4DDD-93F4-91D874E686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21" t="8010" r="4762" b="2593"/>
          <a:stretch/>
        </p:blipFill>
        <p:spPr>
          <a:xfrm rot="5400000">
            <a:off x="578688" y="2605631"/>
            <a:ext cx="3575731" cy="2843350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46B671BA-2338-4A2F-8957-2514AFC9B6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06" t="7333" r="5016" b="8350"/>
          <a:stretch/>
        </p:blipFill>
        <p:spPr>
          <a:xfrm rot="5400000">
            <a:off x="4565238" y="2599982"/>
            <a:ext cx="3587032" cy="28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58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08722DB-02B7-4544-BA7B-56D599A6BA96}"/>
              </a:ext>
            </a:extLst>
          </p:cNvPr>
          <p:cNvSpPr txBox="1">
            <a:spLocks/>
          </p:cNvSpPr>
          <p:nvPr/>
        </p:nvSpPr>
        <p:spPr>
          <a:xfrm>
            <a:off x="0" y="926082"/>
            <a:ext cx="8373103" cy="82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10 –  Hang up the moon and star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6A655F-C378-432A-A408-6104E0AE85FD}"/>
              </a:ext>
            </a:extLst>
          </p:cNvPr>
          <p:cNvSpPr txBox="1"/>
          <p:nvPr/>
        </p:nvSpPr>
        <p:spPr>
          <a:xfrm>
            <a:off x="35092" y="1642894"/>
            <a:ext cx="7784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Repeat Step 8 to make another hole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Use ribbon or string  to hang up the decoration</a:t>
            </a:r>
          </a:p>
          <a:p>
            <a:endParaRPr lang="en-GB" sz="16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84DB04-4EBD-4607-892D-35F1104B50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81"/>
          <a:stretch/>
        </p:blipFill>
        <p:spPr>
          <a:xfrm rot="5400000">
            <a:off x="2467768" y="2861947"/>
            <a:ext cx="2919450" cy="3027682"/>
          </a:xfrm>
          <a:prstGeom prst="rect">
            <a:avLst/>
          </a:prstGeom>
        </p:spPr>
      </p:pic>
      <p:pic>
        <p:nvPicPr>
          <p:cNvPr id="6" name="Picture 5" descr="A picture containing text, green&#10;&#10;Description automatically generated">
            <a:extLst>
              <a:ext uri="{FF2B5EF4-FFF2-40B4-BE49-F238E27FC236}">
                <a16:creationId xmlns:a16="http://schemas.microsoft.com/office/drawing/2014/main" id="{93F89C1F-6199-49EF-BC07-DED0902893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007"/>
          <a:stretch/>
        </p:blipFill>
        <p:spPr>
          <a:xfrm>
            <a:off x="6263648" y="2698230"/>
            <a:ext cx="2257192" cy="313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3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614E1B5-E8CD-475E-A384-ABEC728DE626}"/>
              </a:ext>
            </a:extLst>
          </p:cNvPr>
          <p:cNvSpPr txBox="1">
            <a:spLocks/>
          </p:cNvSpPr>
          <p:nvPr/>
        </p:nvSpPr>
        <p:spPr>
          <a:xfrm>
            <a:off x="0" y="939413"/>
            <a:ext cx="8373103" cy="82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1 – Cut out the moon template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73BB2A7-3EB8-407C-93EA-5241FE7023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9" t="6656" r="16271" b="12921"/>
          <a:stretch/>
        </p:blipFill>
        <p:spPr>
          <a:xfrm rot="5400000" flipV="1">
            <a:off x="4700896" y="1893480"/>
            <a:ext cx="3800026" cy="35443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4D4572-E7AC-4BCE-9AB0-0E20232AC565}"/>
              </a:ext>
            </a:extLst>
          </p:cNvPr>
          <p:cNvSpPr txBox="1"/>
          <p:nvPr/>
        </p:nvSpPr>
        <p:spPr>
          <a:xfrm>
            <a:off x="64699" y="1765661"/>
            <a:ext cx="5047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Carefully cut out the moon</a:t>
            </a:r>
          </a:p>
          <a:p>
            <a:pPr indent="444500"/>
            <a:r>
              <a:rPr lang="en-GB" sz="2800" dirty="0"/>
              <a:t>template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89002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08722DB-02B7-4544-BA7B-56D599A6BA96}"/>
              </a:ext>
            </a:extLst>
          </p:cNvPr>
          <p:cNvSpPr txBox="1">
            <a:spLocks/>
          </p:cNvSpPr>
          <p:nvPr/>
        </p:nvSpPr>
        <p:spPr>
          <a:xfrm>
            <a:off x="0" y="926082"/>
            <a:ext cx="8373103" cy="82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2 – Draw around the moon template</a:t>
            </a:r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79562-EF7A-4AE2-A638-2F2EDC2331DE}"/>
              </a:ext>
            </a:extLst>
          </p:cNvPr>
          <p:cNvSpPr txBox="1"/>
          <p:nvPr/>
        </p:nvSpPr>
        <p:spPr>
          <a:xfrm>
            <a:off x="0" y="1553106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Place the moon template </a:t>
            </a:r>
          </a:p>
          <a:p>
            <a:r>
              <a:rPr lang="en-GB" sz="2800" dirty="0"/>
              <a:t>      on the plate edge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Draw around with a pencil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C260190-B60A-4E10-A914-3F60DF38E1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41" r="8825" b="7672"/>
          <a:stretch/>
        </p:blipFill>
        <p:spPr>
          <a:xfrm rot="5400000">
            <a:off x="4475377" y="1702494"/>
            <a:ext cx="4141785" cy="39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3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08722DB-02B7-4544-BA7B-56D599A6BA96}"/>
              </a:ext>
            </a:extLst>
          </p:cNvPr>
          <p:cNvSpPr txBox="1">
            <a:spLocks/>
          </p:cNvSpPr>
          <p:nvPr/>
        </p:nvSpPr>
        <p:spPr>
          <a:xfrm>
            <a:off x="0" y="926082"/>
            <a:ext cx="8373103" cy="82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3 -  Cut out the moon shape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5608E-3305-4558-9444-1B4EA719A66E}"/>
              </a:ext>
            </a:extLst>
          </p:cNvPr>
          <p:cNvSpPr txBox="1"/>
          <p:nvPr/>
        </p:nvSpPr>
        <p:spPr>
          <a:xfrm>
            <a:off x="0" y="1473823"/>
            <a:ext cx="5930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Carefully cut along the pencil 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6" name="Picture 5" descr="A white plate with a blue scissor on it&#10;&#10;Description automatically generated with low confidence">
            <a:extLst>
              <a:ext uri="{FF2B5EF4-FFF2-40B4-BE49-F238E27FC236}">
                <a16:creationId xmlns:a16="http://schemas.microsoft.com/office/drawing/2014/main" id="{B31BEA44-BC19-4C3A-9A84-4D6101A94A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89" r="5904"/>
          <a:stretch/>
        </p:blipFill>
        <p:spPr>
          <a:xfrm rot="5400000">
            <a:off x="591280" y="2084098"/>
            <a:ext cx="3647387" cy="354315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DBCBCAB-E9CD-440F-9383-4D73BC3F0E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13" t="15122" r="10603" b="9026"/>
          <a:stretch/>
        </p:blipFill>
        <p:spPr>
          <a:xfrm rot="5400000">
            <a:off x="5010845" y="2394112"/>
            <a:ext cx="3647388" cy="292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08722DB-02B7-4544-BA7B-56D599A6BA96}"/>
              </a:ext>
            </a:extLst>
          </p:cNvPr>
          <p:cNvSpPr txBox="1">
            <a:spLocks/>
          </p:cNvSpPr>
          <p:nvPr/>
        </p:nvSpPr>
        <p:spPr>
          <a:xfrm>
            <a:off x="0" y="926082"/>
            <a:ext cx="8373103" cy="82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4 – Cut out the star template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4561CF-2094-4A62-A852-EA4890F7BDFF}"/>
              </a:ext>
            </a:extLst>
          </p:cNvPr>
          <p:cNvSpPr txBox="1"/>
          <p:nvPr/>
        </p:nvSpPr>
        <p:spPr>
          <a:xfrm>
            <a:off x="53908" y="1465333"/>
            <a:ext cx="5047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4" name="Picture 3" descr="A pair of scissors next to a cut out piece of paper&#10;&#10;Description automatically generated with low confidence">
            <a:extLst>
              <a:ext uri="{FF2B5EF4-FFF2-40B4-BE49-F238E27FC236}">
                <a16:creationId xmlns:a16="http://schemas.microsoft.com/office/drawing/2014/main" id="{AB058D03-079A-4034-80B7-12D77DD5D2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127" t="22910" r="30794" b="5132"/>
          <a:stretch/>
        </p:blipFill>
        <p:spPr>
          <a:xfrm rot="5400000">
            <a:off x="2978362" y="1414774"/>
            <a:ext cx="3500786" cy="50953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F5AE87-0A32-4337-955A-D9687AF28B72}"/>
              </a:ext>
            </a:extLst>
          </p:cNvPr>
          <p:cNvSpPr txBox="1"/>
          <p:nvPr/>
        </p:nvSpPr>
        <p:spPr>
          <a:xfrm>
            <a:off x="53908" y="1619221"/>
            <a:ext cx="6571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Carefully cut out the star template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8006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08722DB-02B7-4544-BA7B-56D599A6BA96}"/>
              </a:ext>
            </a:extLst>
          </p:cNvPr>
          <p:cNvSpPr txBox="1">
            <a:spLocks/>
          </p:cNvSpPr>
          <p:nvPr/>
        </p:nvSpPr>
        <p:spPr>
          <a:xfrm>
            <a:off x="0" y="926082"/>
            <a:ext cx="8373103" cy="82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5 – Draw around the star template</a:t>
            </a:r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79562-EF7A-4AE2-A638-2F2EDC2331DE}"/>
              </a:ext>
            </a:extLst>
          </p:cNvPr>
          <p:cNvSpPr txBox="1"/>
          <p:nvPr/>
        </p:nvSpPr>
        <p:spPr>
          <a:xfrm>
            <a:off x="0" y="1515061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Place the star template on </a:t>
            </a:r>
          </a:p>
          <a:p>
            <a:pPr indent="444500"/>
            <a:r>
              <a:rPr lang="en-GB" sz="2800" dirty="0"/>
              <a:t>the leftover paper plate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Draw around with a pencil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8244AE5-CC82-474B-9030-6DD70A9BF8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20" t="17154" r="26476" b="3270"/>
          <a:stretch/>
        </p:blipFill>
        <p:spPr>
          <a:xfrm rot="5400000">
            <a:off x="4752099" y="1677616"/>
            <a:ext cx="3872167" cy="42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82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08722DB-02B7-4544-BA7B-56D599A6BA96}"/>
              </a:ext>
            </a:extLst>
          </p:cNvPr>
          <p:cNvSpPr txBox="1">
            <a:spLocks/>
          </p:cNvSpPr>
          <p:nvPr/>
        </p:nvSpPr>
        <p:spPr>
          <a:xfrm>
            <a:off x="0" y="926082"/>
            <a:ext cx="8373103" cy="82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6 -  Cut out the star shape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5608E-3305-4558-9444-1B4EA719A66E}"/>
              </a:ext>
            </a:extLst>
          </p:cNvPr>
          <p:cNvSpPr txBox="1"/>
          <p:nvPr/>
        </p:nvSpPr>
        <p:spPr>
          <a:xfrm>
            <a:off x="165463" y="1470872"/>
            <a:ext cx="5930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Carefully cut along the pencil 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4" name="Picture 3" descr="A white and blue flag&#10;&#10;Description automatically generated with low confidence">
            <a:extLst>
              <a:ext uri="{FF2B5EF4-FFF2-40B4-BE49-F238E27FC236}">
                <a16:creationId xmlns:a16="http://schemas.microsoft.com/office/drawing/2014/main" id="{A45F07B0-02FB-4AA1-9394-F1E5874C17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27" t="12921" r="2984"/>
          <a:stretch/>
        </p:blipFill>
        <p:spPr>
          <a:xfrm rot="5400000">
            <a:off x="5327291" y="2567730"/>
            <a:ext cx="3370384" cy="272124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DA266B3-4553-4EB8-8D9A-0A501B65E2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36" t="7333" r="22286" b="5301"/>
          <a:stretch/>
        </p:blipFill>
        <p:spPr>
          <a:xfrm rot="5400000">
            <a:off x="716725" y="2143717"/>
            <a:ext cx="3367722" cy="357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7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08722DB-02B7-4544-BA7B-56D599A6BA96}"/>
              </a:ext>
            </a:extLst>
          </p:cNvPr>
          <p:cNvSpPr txBox="1">
            <a:spLocks/>
          </p:cNvSpPr>
          <p:nvPr/>
        </p:nvSpPr>
        <p:spPr>
          <a:xfrm>
            <a:off x="0" y="926082"/>
            <a:ext cx="8373103" cy="82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7 –  Make a hole on top of the moon 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6A655F-C378-432A-A408-6104E0AE85FD}"/>
              </a:ext>
            </a:extLst>
          </p:cNvPr>
          <p:cNvSpPr txBox="1"/>
          <p:nvPr/>
        </p:nvSpPr>
        <p:spPr>
          <a:xfrm>
            <a:off x="76435" y="1588997"/>
            <a:ext cx="77848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Put an eraser or sticky tack behind the hole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Push a sharp pencil through the moon into the eraser, to make a small hole</a:t>
            </a:r>
          </a:p>
          <a:p>
            <a:endParaRPr lang="en-GB" sz="16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1456EBF-1088-46D2-8FA5-CB1A67893A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68" t="18677"/>
          <a:stretch/>
        </p:blipFill>
        <p:spPr>
          <a:xfrm rot="5400000">
            <a:off x="5282830" y="2422665"/>
            <a:ext cx="3245251" cy="366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3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08722DB-02B7-4544-BA7B-56D599A6BA96}"/>
              </a:ext>
            </a:extLst>
          </p:cNvPr>
          <p:cNvSpPr txBox="1">
            <a:spLocks/>
          </p:cNvSpPr>
          <p:nvPr/>
        </p:nvSpPr>
        <p:spPr>
          <a:xfrm>
            <a:off x="0" y="926082"/>
            <a:ext cx="8373103" cy="82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8 –  Make a hole on top of the star 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6A655F-C378-432A-A408-6104E0AE85FD}"/>
              </a:ext>
            </a:extLst>
          </p:cNvPr>
          <p:cNvSpPr txBox="1"/>
          <p:nvPr/>
        </p:nvSpPr>
        <p:spPr>
          <a:xfrm>
            <a:off x="76435" y="1467635"/>
            <a:ext cx="77848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Put an eraser or sticky tack behind the hole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Push a sharp pencil through the star into the eraser, to make a small hole</a:t>
            </a:r>
          </a:p>
          <a:p>
            <a:endParaRPr lang="en-GB" sz="1600" dirty="0"/>
          </a:p>
        </p:txBody>
      </p:sp>
      <p:pic>
        <p:nvPicPr>
          <p:cNvPr id="5" name="Picture 4" descr="A picture containing text, stationary, pencil&#10;&#10;Description automatically generated">
            <a:extLst>
              <a:ext uri="{FF2B5EF4-FFF2-40B4-BE49-F238E27FC236}">
                <a16:creationId xmlns:a16="http://schemas.microsoft.com/office/drawing/2014/main" id="{A47DB6A0-8038-4FAA-82D7-614C929267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09" t="21217" r="12127" b="12413"/>
          <a:stretch/>
        </p:blipFill>
        <p:spPr>
          <a:xfrm rot="5400000">
            <a:off x="5120212" y="2567542"/>
            <a:ext cx="3439887" cy="32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93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1591</TotalTime>
  <Words>256</Words>
  <Application>Microsoft Office PowerPoint</Application>
  <PresentationFormat>On-screen Show (4:3)</PresentationFormat>
  <Paragraphs>50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Attainment in Education</dc:creator>
  <cp:lastModifiedBy>Paul Anderson</cp:lastModifiedBy>
  <cp:revision>158</cp:revision>
  <dcterms:created xsi:type="dcterms:W3CDTF">2017-06-28T15:11:57Z</dcterms:created>
  <dcterms:modified xsi:type="dcterms:W3CDTF">2021-03-05T22:29:45Z</dcterms:modified>
</cp:coreProperties>
</file>