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9" r:id="rId2"/>
    <p:sldId id="260" r:id="rId3"/>
    <p:sldId id="261" r:id="rId4"/>
    <p:sldId id="269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/>
    <p:restoredTop sz="94714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63F38-E17A-4DAA-8B28-5163E645BE5F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01E1C-E290-4099-8266-05D328C10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91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Recycling – using cardboard from postal packaging, paper boxes etc</a:t>
            </a:r>
          </a:p>
          <a:p>
            <a:r>
              <a:rPr lang="en-GB" dirty="0"/>
              <a:t>A5 sized piece approx. 15 x 21cm – larger sizes can be used for complexity or ease of use.</a:t>
            </a:r>
          </a:p>
          <a:p>
            <a:r>
              <a:rPr lang="en-GB" dirty="0"/>
              <a:t>*also need masking tape to secure Warp threads*</a:t>
            </a:r>
          </a:p>
          <a:p>
            <a:endParaRPr lang="en-GB" dirty="0"/>
          </a:p>
          <a:p>
            <a:r>
              <a:rPr lang="en-GB" dirty="0"/>
              <a:t>Instead of using new wool, can use fabric strips, ribbons or other suitable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404A4-B4D3-461C-B700-14898CF7D3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6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weaving is now complete.</a:t>
            </a:r>
          </a:p>
          <a:p>
            <a:r>
              <a:rPr lang="en-GB" dirty="0"/>
              <a:t>This can be displayed on the loom or be cut from the loom and used as a wall hanging.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404A4-B4D3-461C-B700-14898CF7D36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weaving is now complete.</a:t>
            </a:r>
          </a:p>
          <a:p>
            <a:r>
              <a:rPr lang="en-GB" dirty="0"/>
              <a:t>This can be displayed on the loom or be cut from the loom and used as a wall hanging.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404A4-B4D3-461C-B700-14898CF7D36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41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weaving is now complete.</a:t>
            </a:r>
          </a:p>
          <a:p>
            <a:r>
              <a:rPr lang="en-GB" dirty="0"/>
              <a:t>This can be displayed on the loom or be cut from the loom and used as a wall hanging.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404A4-B4D3-461C-B700-14898CF7D36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30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weaving is now complete.</a:t>
            </a:r>
          </a:p>
          <a:p>
            <a:r>
              <a:rPr lang="en-GB" dirty="0"/>
              <a:t>This can be displayed on the loom or be cut from the loom and used as a wall </a:t>
            </a:r>
            <a:r>
              <a:rPr lang="en-GB"/>
              <a:t>hanging.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404A4-B4D3-461C-B700-14898CF7D36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3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Ensure there are an EVEN number of warp strings.</a:t>
            </a:r>
          </a:p>
          <a:p>
            <a:endParaRPr lang="en-GB" dirty="0"/>
          </a:p>
          <a:p>
            <a:r>
              <a:rPr lang="en-GB" dirty="0"/>
              <a:t>Warp threads can be spaced up to 1.5 cm to help with dexterity of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404A4-B4D3-461C-B700-14898CF7D3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2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alternating colours for the Warp threads – aids with under and over.</a:t>
            </a:r>
          </a:p>
          <a:p>
            <a:r>
              <a:rPr lang="en-GB" dirty="0"/>
              <a:t>Numbering the warp strings can help, 1212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404A4-B4D3-461C-B700-14898CF7D3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592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using numbered warp threads, remind them ‘12121212’</a:t>
            </a:r>
          </a:p>
          <a:p>
            <a:endParaRPr lang="en-GB" dirty="0"/>
          </a:p>
          <a:p>
            <a:r>
              <a:rPr lang="en-GB" dirty="0"/>
              <a:t>Extension: design a pattern that can be woven in, for example </a:t>
            </a:r>
            <a:r>
              <a:rPr lang="en-GB"/>
              <a:t>equal sized </a:t>
            </a:r>
            <a:r>
              <a:rPr lang="en-GB" dirty="0"/>
              <a:t>stripes or a shape.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404A4-B4D3-461C-B700-14898CF7D3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20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Try and get all tails on the same side, makes the neatening process easier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404A4-B4D3-461C-B700-14898CF7D3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7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the tension of the weaving, otherwise the material with narrow as in the above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404A4-B4D3-461C-B700-14898CF7D36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8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404A4-B4D3-461C-B700-14898CF7D36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24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weaving is now complete.</a:t>
            </a:r>
          </a:p>
          <a:p>
            <a:r>
              <a:rPr lang="en-GB" dirty="0"/>
              <a:t>This can be displayed on the loom or be cut from the loom and used as a wall hanging.</a:t>
            </a:r>
          </a:p>
          <a:p>
            <a:r>
              <a:rPr lang="en-GB" dirty="0"/>
              <a:t>Continue with Step 8 if removing from the loom.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404A4-B4D3-461C-B700-14898CF7D36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65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weaving is now complete.</a:t>
            </a:r>
          </a:p>
          <a:p>
            <a:r>
              <a:rPr lang="en-GB" dirty="0"/>
              <a:t>This can be displayed on the loom or be cut from the loom and used as a wall hanging.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404A4-B4D3-461C-B700-14898CF7D36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D1D732-6BC1-4A70-AF74-7BC9ABF4CDED}"/>
              </a:ext>
            </a:extLst>
          </p:cNvPr>
          <p:cNvSpPr txBox="1">
            <a:spLocks/>
          </p:cNvSpPr>
          <p:nvPr/>
        </p:nvSpPr>
        <p:spPr>
          <a:xfrm>
            <a:off x="611560" y="978966"/>
            <a:ext cx="7920880" cy="1082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/>
              <a:t>Wonderful Weaving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A1815F-2EC8-4D9A-9272-121134B876B6}"/>
              </a:ext>
            </a:extLst>
          </p:cNvPr>
          <p:cNvSpPr txBox="1">
            <a:spLocks/>
          </p:cNvSpPr>
          <p:nvPr/>
        </p:nvSpPr>
        <p:spPr>
          <a:xfrm>
            <a:off x="1205625" y="5423777"/>
            <a:ext cx="6732748" cy="1199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Using wool to make a woven product</a:t>
            </a:r>
          </a:p>
        </p:txBody>
      </p:sp>
      <p:pic>
        <p:nvPicPr>
          <p:cNvPr id="6" name="Picture 5" descr="A picture containing wall, indoor, striped, colorful&#10;&#10;Description automatically generated">
            <a:extLst>
              <a:ext uri="{FF2B5EF4-FFF2-40B4-BE49-F238E27FC236}">
                <a16:creationId xmlns:a16="http://schemas.microsoft.com/office/drawing/2014/main" id="{C5DBA9B9-BF8A-44B1-A2CE-AF5C60797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860" y="2061368"/>
            <a:ext cx="3244279" cy="324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0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BC87B0C-C564-4FF3-944B-FA6EAB604C50}"/>
              </a:ext>
            </a:extLst>
          </p:cNvPr>
          <p:cNvSpPr/>
          <p:nvPr/>
        </p:nvSpPr>
        <p:spPr>
          <a:xfrm rot="10800000">
            <a:off x="5560879" y="4194220"/>
            <a:ext cx="2423160" cy="58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6A33A-8C40-4856-B81F-569E6ED2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77" y="764659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E11-CCBC-4ED4-A99E-591A3A4F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36" y="2418098"/>
            <a:ext cx="3495795" cy="3675243"/>
          </a:xfrm>
        </p:spPr>
        <p:txBody>
          <a:bodyPr>
            <a:normAutofit/>
          </a:bodyPr>
          <a:lstStyle/>
          <a:p>
            <a:r>
              <a:rPr lang="en-GB" sz="2400" dirty="0"/>
              <a:t>Turn the card over and remove tape</a:t>
            </a:r>
          </a:p>
          <a:p>
            <a:r>
              <a:rPr lang="en-GB" sz="2400" dirty="0"/>
              <a:t>Cut warp across the middle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BF6E593-519B-40D2-AA72-4F0351A6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9639" y="1775629"/>
            <a:ext cx="4678333" cy="358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BC87B0C-C564-4FF3-944B-FA6EAB604C50}"/>
              </a:ext>
            </a:extLst>
          </p:cNvPr>
          <p:cNvSpPr/>
          <p:nvPr/>
        </p:nvSpPr>
        <p:spPr>
          <a:xfrm rot="10800000">
            <a:off x="5560879" y="4194220"/>
            <a:ext cx="2423160" cy="58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6A33A-8C40-4856-B81F-569E6ED2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9698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E11-CCBC-4ED4-A99E-591A3A4F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77" y="2320032"/>
            <a:ext cx="3495795" cy="3675243"/>
          </a:xfrm>
        </p:spPr>
        <p:txBody>
          <a:bodyPr>
            <a:normAutofit/>
          </a:bodyPr>
          <a:lstStyle/>
          <a:p>
            <a:r>
              <a:rPr lang="en-GB" sz="2400" dirty="0"/>
              <a:t>Turn the loom over to the front</a:t>
            </a:r>
          </a:p>
          <a:p>
            <a:r>
              <a:rPr lang="en-GB" sz="2400" dirty="0"/>
              <a:t>Pull 2 adjacent warp threads from the slits and knot together</a:t>
            </a:r>
          </a:p>
          <a:p>
            <a:r>
              <a:rPr lang="en-GB" sz="2400" dirty="0"/>
              <a:t>Repeat with each pair of warp yarns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 descr="A picture containing colorful, blue&#10;&#10;Description automatically generated">
            <a:extLst>
              <a:ext uri="{FF2B5EF4-FFF2-40B4-BE49-F238E27FC236}">
                <a16:creationId xmlns:a16="http://schemas.microsoft.com/office/drawing/2014/main" id="{2376FFEE-FDD4-42B5-B334-B1A5864E3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092" y="1360784"/>
            <a:ext cx="4391247" cy="43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BC87B0C-C564-4FF3-944B-FA6EAB604C50}"/>
              </a:ext>
            </a:extLst>
          </p:cNvPr>
          <p:cNvSpPr/>
          <p:nvPr/>
        </p:nvSpPr>
        <p:spPr>
          <a:xfrm rot="10800000">
            <a:off x="5560879" y="4194220"/>
            <a:ext cx="2423160" cy="58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6A33A-8C40-4856-B81F-569E6ED2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77" y="857496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E11-CCBC-4ED4-A99E-591A3A4F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77" y="2076788"/>
            <a:ext cx="6475372" cy="3675243"/>
          </a:xfrm>
        </p:spPr>
        <p:txBody>
          <a:bodyPr>
            <a:normAutofit/>
          </a:bodyPr>
          <a:lstStyle/>
          <a:p>
            <a:r>
              <a:rPr lang="en-GB" sz="2400" dirty="0"/>
              <a:t>Remove the weave from the loom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5" descr="A picture containing thread&#10;&#10;Description automatically generated">
            <a:extLst>
              <a:ext uri="{FF2B5EF4-FFF2-40B4-BE49-F238E27FC236}">
                <a16:creationId xmlns:a16="http://schemas.microsoft.com/office/drawing/2014/main" id="{EF1E0C6A-A9B4-47BE-B216-1EC95F73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057" y="2701925"/>
            <a:ext cx="5857885" cy="29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A33A-8C40-4856-B81F-569E6ED2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61" y="792794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E11-CCBC-4ED4-A99E-591A3A4F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77" y="2389963"/>
            <a:ext cx="3317502" cy="3675243"/>
          </a:xfrm>
        </p:spPr>
        <p:txBody>
          <a:bodyPr>
            <a:normAutofit/>
          </a:bodyPr>
          <a:lstStyle/>
          <a:p>
            <a:r>
              <a:rPr lang="en-GB" sz="2400" dirty="0"/>
              <a:t>Weaving can be displayed as a wall hanging</a:t>
            </a:r>
          </a:p>
          <a:p>
            <a:r>
              <a:rPr lang="en-GB" sz="2400" dirty="0"/>
              <a:t>Use loom to create display point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91C40-B9FF-4222-83F0-98B40ECA5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22712" y="1681908"/>
            <a:ext cx="4577316" cy="38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7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ll, indoor, striped, colorful&#10;&#10;Description automatically generated">
            <a:extLst>
              <a:ext uri="{FF2B5EF4-FFF2-40B4-BE49-F238E27FC236}">
                <a16:creationId xmlns:a16="http://schemas.microsoft.com/office/drawing/2014/main" id="{44083874-8A44-450D-A482-78E656A094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728" y="1331728"/>
            <a:ext cx="4194544" cy="41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5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A33A-8C40-4856-B81F-569E6ED2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292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E11-CCBC-4ED4-A99E-591A3A4F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9017"/>
            <a:ext cx="2756262" cy="180578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Cardboard</a:t>
            </a:r>
          </a:p>
          <a:p>
            <a:r>
              <a:rPr lang="en-GB" sz="2400" dirty="0"/>
              <a:t>Wool</a:t>
            </a:r>
          </a:p>
          <a:p>
            <a:r>
              <a:rPr lang="en-GB" sz="2400" dirty="0"/>
              <a:t>Large eye blunt needle</a:t>
            </a:r>
          </a:p>
          <a:p>
            <a:r>
              <a:rPr lang="en-GB" sz="2400" dirty="0"/>
              <a:t>Masking tape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7" name="Picture 6" descr="A picture containing floor, indoor, thread&#10;&#10;Description automatically generated">
            <a:extLst>
              <a:ext uri="{FF2B5EF4-FFF2-40B4-BE49-F238E27FC236}">
                <a16:creationId xmlns:a16="http://schemas.microsoft.com/office/drawing/2014/main" id="{96F6000F-DFCC-4F7A-B0D0-9D2252E7D5C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046" y="1646236"/>
            <a:ext cx="4411304" cy="33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7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A33A-8C40-4856-B81F-569E6ED2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5088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E11-CCBC-4ED4-A99E-591A3A4F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36877"/>
            <a:ext cx="7760439" cy="1805783"/>
          </a:xfrm>
        </p:spPr>
        <p:txBody>
          <a:bodyPr>
            <a:normAutofit/>
          </a:bodyPr>
          <a:lstStyle/>
          <a:p>
            <a:r>
              <a:rPr lang="en-GB" sz="2400" dirty="0"/>
              <a:t>Measure and mark out slits for warp threads on the shortest edges of cardboard, 1 cm apart</a:t>
            </a:r>
          </a:p>
          <a:p>
            <a:r>
              <a:rPr lang="en-GB" sz="2400" dirty="0"/>
              <a:t>Cut slits 1 cm deep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CD91B05-2BD0-4118-96F0-EA742B10B9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1013" y="3488153"/>
            <a:ext cx="2727306" cy="2045480"/>
          </a:xfrm>
          <a:prstGeom prst="rect">
            <a:avLst/>
          </a:prstGeom>
        </p:spPr>
      </p:pic>
      <p:pic>
        <p:nvPicPr>
          <p:cNvPr id="17" name="Picture 16" descr="A picture containing text, case, accessory, building material&#10;&#10;Description automatically generated">
            <a:extLst>
              <a:ext uri="{FF2B5EF4-FFF2-40B4-BE49-F238E27FC236}">
                <a16:creationId xmlns:a16="http://schemas.microsoft.com/office/drawing/2014/main" id="{4137E592-D116-411A-A6D2-669A130262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445" y="2725833"/>
            <a:ext cx="3090609" cy="31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A33A-8C40-4856-B81F-569E6ED2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18" y="742402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E11-CCBC-4ED4-A99E-591A3A4F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36877"/>
            <a:ext cx="7760439" cy="1805783"/>
          </a:xfrm>
        </p:spPr>
        <p:txBody>
          <a:bodyPr>
            <a:normAutofit/>
          </a:bodyPr>
          <a:lstStyle/>
          <a:p>
            <a:r>
              <a:rPr lang="en-GB" sz="2400" dirty="0"/>
              <a:t>Wrap the wool around alternate slits</a:t>
            </a:r>
          </a:p>
          <a:p>
            <a:r>
              <a:rPr lang="en-GB" sz="2400" dirty="0"/>
              <a:t>Stick the ends with masking tape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F61E2-3F26-4FFF-AB8B-2F809C34D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17" y="2803993"/>
            <a:ext cx="2714511" cy="3203402"/>
          </a:xfrm>
          <a:prstGeom prst="rect">
            <a:avLst/>
          </a:prstGeom>
        </p:spPr>
      </p:pic>
      <p:pic>
        <p:nvPicPr>
          <p:cNvPr id="8" name="Picture 7" descr="A picture containing knife, tableware, fork&#10;&#10;Description automatically generated">
            <a:extLst>
              <a:ext uri="{FF2B5EF4-FFF2-40B4-BE49-F238E27FC236}">
                <a16:creationId xmlns:a16="http://schemas.microsoft.com/office/drawing/2014/main" id="{CB6261AE-8455-4300-A69F-5D9D5D72A4E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761" y="2501523"/>
            <a:ext cx="2927589" cy="337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8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A33A-8C40-4856-B81F-569E6ED2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764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E11-CCBC-4ED4-A99E-591A3A4F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9016"/>
            <a:ext cx="3177540" cy="3108557"/>
          </a:xfrm>
        </p:spPr>
        <p:txBody>
          <a:bodyPr>
            <a:normAutofit/>
          </a:bodyPr>
          <a:lstStyle/>
          <a:p>
            <a:r>
              <a:rPr lang="en-GB" sz="2400" dirty="0"/>
              <a:t>Thread blunt needle with wool</a:t>
            </a:r>
          </a:p>
          <a:p>
            <a:r>
              <a:rPr lang="en-GB" sz="2400" dirty="0"/>
              <a:t>Leave tail when begin weaving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i="1" dirty="0"/>
              <a:t>‘Under and Over’</a:t>
            </a:r>
          </a:p>
          <a:p>
            <a:endParaRPr lang="en-GB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9534EA-294D-43BE-8586-AA9BEC964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553" y="1975776"/>
            <a:ext cx="4572000" cy="29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5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A33A-8C40-4856-B81F-569E6ED2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03" y="736311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E11-CCBC-4ED4-A99E-591A3A4F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309017"/>
            <a:ext cx="3340141" cy="2210984"/>
          </a:xfrm>
        </p:spPr>
        <p:txBody>
          <a:bodyPr>
            <a:normAutofit/>
          </a:bodyPr>
          <a:lstStyle/>
          <a:p>
            <a:r>
              <a:rPr lang="en-GB" sz="2400" dirty="0"/>
              <a:t>Change colour when wool runs out</a:t>
            </a:r>
          </a:p>
          <a:p>
            <a:r>
              <a:rPr lang="en-GB" sz="2400" dirty="0"/>
              <a:t>Leave tail when changing colour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B5EC86-C3DA-410E-8CC2-7F98299A91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72000" y="1536404"/>
            <a:ext cx="3823209" cy="40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A33A-8C40-4856-B81F-569E6ED2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5749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E11-CCBC-4ED4-A99E-591A3A4F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309016"/>
            <a:ext cx="3495795" cy="2862752"/>
          </a:xfrm>
        </p:spPr>
        <p:txBody>
          <a:bodyPr>
            <a:normAutofit/>
          </a:bodyPr>
          <a:lstStyle/>
          <a:p>
            <a:r>
              <a:rPr lang="en-GB" sz="2400" dirty="0"/>
              <a:t>Continue weaving until approximately 3 cm from the bottom</a:t>
            </a:r>
          </a:p>
        </p:txBody>
      </p:sp>
      <p:pic>
        <p:nvPicPr>
          <p:cNvPr id="14" name="Picture 13" descr="A picture containing colorful, indoor, decorated, hat&#10;&#10;Description automatically generated">
            <a:extLst>
              <a:ext uri="{FF2B5EF4-FFF2-40B4-BE49-F238E27FC236}">
                <a16:creationId xmlns:a16="http://schemas.microsoft.com/office/drawing/2014/main" id="{0642ACCC-47DB-48AA-BEB3-DF937CDF25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955" y="1722474"/>
            <a:ext cx="4193395" cy="38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5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A33A-8C40-4856-B81F-569E6ED2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5749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E11-CCBC-4ED4-A99E-591A3A4F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309018"/>
            <a:ext cx="3415931" cy="2862752"/>
          </a:xfrm>
        </p:spPr>
        <p:txBody>
          <a:bodyPr>
            <a:normAutofit/>
          </a:bodyPr>
          <a:lstStyle/>
          <a:p>
            <a:r>
              <a:rPr lang="en-GB" sz="2400" dirty="0"/>
              <a:t>Thread the tails into the looped ends of the weft</a:t>
            </a:r>
          </a:p>
        </p:txBody>
      </p:sp>
      <p:pic>
        <p:nvPicPr>
          <p:cNvPr id="5" name="Picture 4" descr="A picture containing indoor, cloth, colorful&#10;&#10;Description automatically generated">
            <a:extLst>
              <a:ext uri="{FF2B5EF4-FFF2-40B4-BE49-F238E27FC236}">
                <a16:creationId xmlns:a16="http://schemas.microsoft.com/office/drawing/2014/main" id="{A5C4E247-C5D6-408E-BEEA-32D1D9208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38" y="1294893"/>
            <a:ext cx="2682454" cy="42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BC87B0C-C564-4FF3-944B-FA6EAB604C50}"/>
              </a:ext>
            </a:extLst>
          </p:cNvPr>
          <p:cNvSpPr/>
          <p:nvPr/>
        </p:nvSpPr>
        <p:spPr>
          <a:xfrm rot="10800000">
            <a:off x="5560879" y="4194220"/>
            <a:ext cx="2423160" cy="58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6A33A-8C40-4856-B81F-569E6ED2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77" y="75122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Step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E11-CCBC-4ED4-A99E-591A3A4F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77" y="2222207"/>
            <a:ext cx="3495795" cy="3675243"/>
          </a:xfrm>
        </p:spPr>
        <p:txBody>
          <a:bodyPr>
            <a:normAutofit/>
          </a:bodyPr>
          <a:lstStyle/>
          <a:p>
            <a:r>
              <a:rPr lang="en-GB" sz="2400" dirty="0"/>
              <a:t>The weaving is complete!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 descr="A picture containing colorful, wall, indoor, decorated&#10;&#10;Description automatically generated">
            <a:extLst>
              <a:ext uri="{FF2B5EF4-FFF2-40B4-BE49-F238E27FC236}">
                <a16:creationId xmlns:a16="http://schemas.microsoft.com/office/drawing/2014/main" id="{4885BA56-3843-4C33-9691-DE480C6A46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972" y="1325563"/>
            <a:ext cx="4053427" cy="45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3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536</Words>
  <Application>Microsoft Office PowerPoint</Application>
  <PresentationFormat>On-screen Show (4:3)</PresentationFormat>
  <Paragraphs>81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Equipment</vt:lpstr>
      <vt:lpstr>Step 1</vt:lpstr>
      <vt:lpstr>Step 2 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  <vt:lpstr>Step 11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Margerison-Smith,Holly</cp:lastModifiedBy>
  <cp:revision>9</cp:revision>
  <dcterms:created xsi:type="dcterms:W3CDTF">2017-06-28T15:11:57Z</dcterms:created>
  <dcterms:modified xsi:type="dcterms:W3CDTF">2021-03-19T08:58:45Z</dcterms:modified>
</cp:coreProperties>
</file>