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60" r:id="rId2"/>
    <p:sldId id="261" r:id="rId3"/>
    <p:sldId id="262" r:id="rId4"/>
    <p:sldId id="273" r:id="rId5"/>
    <p:sldId id="274" r:id="rId6"/>
    <p:sldId id="285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88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72225-0118-4271-BE30-C765D9BBD2D9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28B60-FDD6-4E71-B5FD-0F83541DA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1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07AF-15F6-4390-8428-FE2D70DF49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98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07AF-15F6-4390-8428-FE2D70DF49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30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309018"/>
            <a:ext cx="7886700" cy="37645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3533"/>
            <a:ext cx="1971675" cy="468750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3533"/>
            <a:ext cx="5800725" cy="46875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9017"/>
            <a:ext cx="7886700" cy="37548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00439"/>
            <a:ext cx="3886200" cy="37827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00439"/>
            <a:ext cx="3886200" cy="3782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12824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3838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62299"/>
            <a:ext cx="3868340" cy="2930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3838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62299"/>
            <a:ext cx="3887391" cy="29304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22915"/>
            <a:ext cx="4629150" cy="45602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02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22915"/>
            <a:ext cx="4629150" cy="456987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99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9F976F-5769-4F93-891D-8609FAA62195}"/>
              </a:ext>
            </a:extLst>
          </p:cNvPr>
          <p:cNvSpPr txBox="1"/>
          <p:nvPr/>
        </p:nvSpPr>
        <p:spPr>
          <a:xfrm>
            <a:off x="1" y="111771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>
                <a:solidFill>
                  <a:srgbClr val="0093D3"/>
                </a:solidFill>
                <a:latin typeface="Arial"/>
                <a:cs typeface="Arial"/>
              </a:rPr>
              <a:t>Air Powered Cars</a:t>
            </a:r>
            <a:endParaRPr lang="en-GB" sz="4800" b="1" dirty="0">
              <a:solidFill>
                <a:srgbClr val="0093D3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98CC0-CDE1-472C-8614-209116E63C32}"/>
              </a:ext>
            </a:extLst>
          </p:cNvPr>
          <p:cNvSpPr txBox="1"/>
          <p:nvPr/>
        </p:nvSpPr>
        <p:spPr>
          <a:xfrm>
            <a:off x="1269339" y="5278617"/>
            <a:ext cx="692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Using air power to race cars!</a:t>
            </a:r>
          </a:p>
        </p:txBody>
      </p:sp>
      <p:pic>
        <p:nvPicPr>
          <p:cNvPr id="4" name="Picture 3" descr="A picture containing lawn mower, transport&#10;&#10;Description automatically generated">
            <a:extLst>
              <a:ext uri="{FF2B5EF4-FFF2-40B4-BE49-F238E27FC236}">
                <a16:creationId xmlns:a16="http://schemas.microsoft.com/office/drawing/2014/main" id="{150E9BAC-2CED-4AB2-A1B4-3B2DBCBCC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89" y="2249905"/>
            <a:ext cx="8004315" cy="2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9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09DDE08-3F1A-47D8-8473-4A3ADB5B2F76}"/>
              </a:ext>
            </a:extLst>
          </p:cNvPr>
          <p:cNvSpPr txBox="1">
            <a:spLocks/>
          </p:cNvSpPr>
          <p:nvPr/>
        </p:nvSpPr>
        <p:spPr>
          <a:xfrm>
            <a:off x="131806" y="1066126"/>
            <a:ext cx="7010399" cy="73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Resources</a:t>
            </a:r>
          </a:p>
          <a:p>
            <a:pPr algn="l"/>
            <a:endParaRPr lang="en-GB" dirty="0"/>
          </a:p>
          <a:p>
            <a:pPr algn="l"/>
            <a:endParaRPr lang="en-GB" sz="2800" dirty="0"/>
          </a:p>
          <a:p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84693-0521-406F-9D89-C0AE5F00E2A2}"/>
              </a:ext>
            </a:extLst>
          </p:cNvPr>
          <p:cNvSpPr txBox="1"/>
          <p:nvPr/>
        </p:nvSpPr>
        <p:spPr>
          <a:xfrm>
            <a:off x="213938" y="1720840"/>
            <a:ext cx="37094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will need: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Plastic construction bricks, including wheels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Balloons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Stopwatch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If available: a tape measure to measure the distance of the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3" name="Picture 2" descr="A picture containing indoor, toy, little, shoes&#10;&#10;Description automatically generated">
            <a:extLst>
              <a:ext uri="{FF2B5EF4-FFF2-40B4-BE49-F238E27FC236}">
                <a16:creationId xmlns:a16="http://schemas.microsoft.com/office/drawing/2014/main" id="{972C9171-8B97-49BE-A148-3BE874AEE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304" y="1890871"/>
            <a:ext cx="4959890" cy="30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9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74EA826-1808-4E8D-839D-AE1CAC205AD7}"/>
              </a:ext>
            </a:extLst>
          </p:cNvPr>
          <p:cNvSpPr txBox="1">
            <a:spLocks/>
          </p:cNvSpPr>
          <p:nvPr/>
        </p:nvSpPr>
        <p:spPr>
          <a:xfrm>
            <a:off x="82378" y="1099076"/>
            <a:ext cx="8979244" cy="69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1 – Build your balloon holder</a:t>
            </a:r>
            <a:endParaRPr lang="en-GB" sz="3600" dirty="0"/>
          </a:p>
          <a:p>
            <a:endParaRPr lang="en-GB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DF577-2BAC-4AAC-8737-5F28DD9B5472}"/>
              </a:ext>
            </a:extLst>
          </p:cNvPr>
          <p:cNvSpPr txBox="1"/>
          <p:nvPr/>
        </p:nvSpPr>
        <p:spPr>
          <a:xfrm>
            <a:off x="82378" y="1795848"/>
            <a:ext cx="5903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This is a block to hold the balloon in 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Keep the space in the middle small – otherwise the balloon will fly out of it!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A576D0-248B-3D40-BC97-AFA26AB6CB74}"/>
              </a:ext>
            </a:extLst>
          </p:cNvPr>
          <p:cNvSpPr txBox="1"/>
          <p:nvPr/>
        </p:nvSpPr>
        <p:spPr>
          <a:xfrm>
            <a:off x="-706056" y="4514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picture containing yellow&#10;&#10;Description automatically generated">
            <a:extLst>
              <a:ext uri="{FF2B5EF4-FFF2-40B4-BE49-F238E27FC236}">
                <a16:creationId xmlns:a16="http://schemas.microsoft.com/office/drawing/2014/main" id="{0E1AD5B3-8F58-42C4-8F5C-F2080EA6F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090" y="3775808"/>
            <a:ext cx="2809708" cy="1993838"/>
          </a:xfrm>
          <a:prstGeom prst="rect">
            <a:avLst/>
          </a:prstGeom>
        </p:spPr>
      </p:pic>
      <p:pic>
        <p:nvPicPr>
          <p:cNvPr id="5" name="Picture 4" descr="A picture containing floor, yellow&#10;&#10;Description automatically generated">
            <a:extLst>
              <a:ext uri="{FF2B5EF4-FFF2-40B4-BE49-F238E27FC236}">
                <a16:creationId xmlns:a16="http://schemas.microsoft.com/office/drawing/2014/main" id="{FB77F1E6-2815-40DE-9BD8-89F2510F7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574" y="2572392"/>
            <a:ext cx="2809708" cy="257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1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3FE3-C3D4-F449-B794-8E7B914D4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54" y="978983"/>
            <a:ext cx="7886700" cy="65210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Step 2 – Build your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3E43F-D98F-E84C-A3EC-4E71FD95A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54" y="1584641"/>
            <a:ext cx="8551333" cy="1909838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2400" dirty="0">
                <a:latin typeface="+mn-lt"/>
              </a:rPr>
              <a:t>You can have as many wheels as you want – 3? 4? 6? 8?</a:t>
            </a:r>
          </a:p>
          <a:p>
            <a:pPr marL="457200" indent="-457200">
              <a:spcBef>
                <a:spcPts val="0"/>
              </a:spcBef>
            </a:pPr>
            <a:r>
              <a:rPr lang="en-GB" sz="2400" dirty="0">
                <a:latin typeface="+mn-lt"/>
              </a:rPr>
              <a:t>Put the balloon holder at the back of the base</a:t>
            </a:r>
          </a:p>
          <a:p>
            <a:pPr marL="457200" indent="-457200">
              <a:spcBef>
                <a:spcPts val="0"/>
              </a:spcBef>
            </a:pPr>
            <a:r>
              <a:rPr lang="en-GB" sz="2400" dirty="0">
                <a:latin typeface="+mn-lt"/>
              </a:rPr>
              <a:t>It helps to raise up the balloon holder slightly, to give more space for the balloon 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4396F61A-C4BA-4FC4-998B-A7F86DA64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4452" y="3498304"/>
            <a:ext cx="3722756" cy="2380713"/>
          </a:xfrm>
          <a:prstGeom prst="rect">
            <a:avLst/>
          </a:prstGeom>
        </p:spPr>
      </p:pic>
      <p:pic>
        <p:nvPicPr>
          <p:cNvPr id="12" name="Picture 11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7236D6D9-6701-4EB7-9749-77E316C84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159" y="3445165"/>
            <a:ext cx="2955387" cy="24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6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ndoor, transport&#10;&#10;Description automatically generated">
            <a:extLst>
              <a:ext uri="{FF2B5EF4-FFF2-40B4-BE49-F238E27FC236}">
                <a16:creationId xmlns:a16="http://schemas.microsoft.com/office/drawing/2014/main" id="{6C2D3664-7619-453F-95A4-98F501EEF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223" y="1741197"/>
            <a:ext cx="1974723" cy="1270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D2B935-055F-428F-A699-E9190B6825A3}"/>
              </a:ext>
            </a:extLst>
          </p:cNvPr>
          <p:cNvSpPr txBox="1"/>
          <p:nvPr/>
        </p:nvSpPr>
        <p:spPr>
          <a:xfrm>
            <a:off x="176053" y="943422"/>
            <a:ext cx="906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Step 3 – Race!</a:t>
            </a:r>
            <a:endParaRPr lang="en-GB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FC7F0-A537-41C5-836C-F1C885CD3AC1}"/>
              </a:ext>
            </a:extLst>
          </p:cNvPr>
          <p:cNvSpPr txBox="1"/>
          <p:nvPr/>
        </p:nvSpPr>
        <p:spPr>
          <a:xfrm>
            <a:off x="176054" y="1545403"/>
            <a:ext cx="6681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Put your balloon in 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Time how long it takes the car to go the distance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Calculate the speed of your vehicle by dividing the distance it travels by the time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3" name="Picture 2" descr="A picture containing indoor, toy&#10;&#10;Description automatically generated">
            <a:extLst>
              <a:ext uri="{FF2B5EF4-FFF2-40B4-BE49-F238E27FC236}">
                <a16:creationId xmlns:a16="http://schemas.microsoft.com/office/drawing/2014/main" id="{CF901D45-F7BC-4942-B3DC-6744F3FFB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499" y="4004685"/>
            <a:ext cx="2349383" cy="1913511"/>
          </a:xfrm>
          <a:prstGeom prst="rect">
            <a:avLst/>
          </a:prstGeom>
        </p:spPr>
      </p:pic>
      <p:pic>
        <p:nvPicPr>
          <p:cNvPr id="6" name="Picture 5" descr="A picture containing indoor, blue, transport&#10;&#10;Description automatically generated">
            <a:extLst>
              <a:ext uri="{FF2B5EF4-FFF2-40B4-BE49-F238E27FC236}">
                <a16:creationId xmlns:a16="http://schemas.microsoft.com/office/drawing/2014/main" id="{5D64AA60-B6BF-4C71-86AA-698500A28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989" y="3132062"/>
            <a:ext cx="2257957" cy="27861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F7D3A4-CA2B-4351-A537-8BB0F159A5AD}"/>
              </a:ext>
            </a:extLst>
          </p:cNvPr>
          <p:cNvSpPr txBox="1"/>
          <p:nvPr/>
        </p:nvSpPr>
        <p:spPr>
          <a:xfrm>
            <a:off x="176053" y="3132062"/>
            <a:ext cx="39843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i="1" dirty="0"/>
              <a:t>Top tip: 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i="1" dirty="0"/>
              <a:t>blow up the balloon, 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i="1" dirty="0"/>
              <a:t>hold the end, 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i="1" dirty="0"/>
              <a:t>lift the top block from the balloon mount, 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i="1" dirty="0"/>
              <a:t>put the balloon in place,  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i="1" dirty="0"/>
              <a:t>reattach the top block – 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i="1" dirty="0"/>
              <a:t>then you are ready to let go of the balloon and race!</a:t>
            </a:r>
          </a:p>
        </p:txBody>
      </p:sp>
      <p:pic>
        <p:nvPicPr>
          <p:cNvPr id="12" name="Picture 11" descr="A picture containing text, watch, white, gauge&#10;&#10;Description automatically generated">
            <a:extLst>
              <a:ext uri="{FF2B5EF4-FFF2-40B4-BE49-F238E27FC236}">
                <a16:creationId xmlns:a16="http://schemas.microsoft.com/office/drawing/2014/main" id="{4213378B-9854-4305-9D28-BA4DFC59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447" y="2755232"/>
            <a:ext cx="907843" cy="113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9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8D2B935-055F-428F-A699-E9190B6825A3}"/>
              </a:ext>
            </a:extLst>
          </p:cNvPr>
          <p:cNvSpPr txBox="1"/>
          <p:nvPr/>
        </p:nvSpPr>
        <p:spPr>
          <a:xfrm>
            <a:off x="176053" y="943422"/>
            <a:ext cx="906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Create a table of the results for your class</a:t>
            </a:r>
            <a:endParaRPr lang="en-GB" sz="36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CDC3F54-9219-4B46-A04F-51874565A52C}"/>
              </a:ext>
            </a:extLst>
          </p:cNvPr>
          <p:cNvGraphicFramePr>
            <a:graphicFrameLocks noGrp="1"/>
          </p:cNvGraphicFramePr>
          <p:nvPr/>
        </p:nvGraphicFramePr>
        <p:xfrm>
          <a:off x="1451992" y="1941299"/>
          <a:ext cx="6096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133">
                  <a:extLst>
                    <a:ext uri="{9D8B030D-6E8A-4147-A177-3AD203B41FA5}">
                      <a16:colId xmlns:a16="http://schemas.microsoft.com/office/drawing/2014/main" val="36920021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462707855"/>
                    </a:ext>
                  </a:extLst>
                </a:gridCol>
                <a:gridCol w="1282715">
                  <a:extLst>
                    <a:ext uri="{9D8B030D-6E8A-4147-A177-3AD203B41FA5}">
                      <a16:colId xmlns:a16="http://schemas.microsoft.com/office/drawing/2014/main" val="615680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Who Made 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Time, seconds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Speed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684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37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52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156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90216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2282C5B-EC42-48C2-AAE2-F1E39E7BD2F2}"/>
              </a:ext>
            </a:extLst>
          </p:cNvPr>
          <p:cNvSpPr txBox="1"/>
          <p:nvPr/>
        </p:nvSpPr>
        <p:spPr>
          <a:xfrm>
            <a:off x="575048" y="4944605"/>
            <a:ext cx="85689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(Speed = distance / time, m/s)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9397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2E17-0584-E64E-8F53-0BBB2BC3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69" y="76342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DA099-4959-3040-8231-EC21005E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69" y="1784837"/>
            <a:ext cx="4137090" cy="413368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Try making different designs of car – which is the fastest? Why?</a:t>
            </a:r>
          </a:p>
          <a:p>
            <a:r>
              <a:rPr lang="en-GB" sz="2400" dirty="0">
                <a:latin typeface="+mn-lt"/>
              </a:rPr>
              <a:t>Try using different sizes of balloon – do these change how fast the car is?</a:t>
            </a:r>
          </a:p>
          <a:p>
            <a:r>
              <a:rPr lang="en-GB" sz="2400" dirty="0">
                <a:latin typeface="+mn-lt"/>
              </a:rPr>
              <a:t>Investigate how fast other vehicles move – and compare the speed of your car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2000" i="1" dirty="0">
                <a:latin typeface="+mn-lt"/>
              </a:rPr>
              <a:t>Top tip – to compare it to a car: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i="1" dirty="0">
                <a:latin typeface="+mn-lt"/>
              </a:rPr>
              <a:t>2.24 x meters/second = miles/hour</a:t>
            </a:r>
          </a:p>
        </p:txBody>
      </p:sp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DA911DA1-5CEA-456C-9FB5-57AFDA404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926" y="1226359"/>
            <a:ext cx="2539347" cy="2294020"/>
          </a:xfrm>
          <a:prstGeom prst="rect">
            <a:avLst/>
          </a:prstGeom>
        </p:spPr>
      </p:pic>
      <p:pic>
        <p:nvPicPr>
          <p:cNvPr id="10" name="Picture 9" descr="A picture containing indoor, toy&#10;&#10;Description automatically generated">
            <a:extLst>
              <a:ext uri="{FF2B5EF4-FFF2-40B4-BE49-F238E27FC236}">
                <a16:creationId xmlns:a16="http://schemas.microsoft.com/office/drawing/2014/main" id="{9CB9C2CE-29F3-48E1-8C7A-AB32DA58E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469" y="2735131"/>
            <a:ext cx="2178169" cy="1615638"/>
          </a:xfrm>
          <a:prstGeom prst="rect">
            <a:avLst/>
          </a:prstGeom>
        </p:spPr>
      </p:pic>
      <p:pic>
        <p:nvPicPr>
          <p:cNvPr id="12" name="Picture 11" descr="A picture containing indoor, toy, game, gear&#10;&#10;Description automatically generated">
            <a:extLst>
              <a:ext uri="{FF2B5EF4-FFF2-40B4-BE49-F238E27FC236}">
                <a16:creationId xmlns:a16="http://schemas.microsoft.com/office/drawing/2014/main" id="{6373590D-22EC-489A-BE47-994E5DAF8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318" y="1234069"/>
            <a:ext cx="1620620" cy="1420869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6B934280-6BB8-4050-8855-73EAC0C99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926" y="3613879"/>
            <a:ext cx="2419137" cy="2304643"/>
          </a:xfrm>
          <a:prstGeom prst="rect">
            <a:avLst/>
          </a:prstGeom>
        </p:spPr>
      </p:pic>
      <p:pic>
        <p:nvPicPr>
          <p:cNvPr id="16" name="Picture 15" descr="A picture containing indoor, red&#10;&#10;Description automatically generated">
            <a:extLst>
              <a:ext uri="{FF2B5EF4-FFF2-40B4-BE49-F238E27FC236}">
                <a16:creationId xmlns:a16="http://schemas.microsoft.com/office/drawing/2014/main" id="{A2CBE060-6E10-4AD0-BD35-C26ADC0C44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1330" y="4459404"/>
            <a:ext cx="1898101" cy="145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02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295</Words>
  <Application>Microsoft Office PowerPoint</Application>
  <PresentationFormat>On-screen Show (4:3)</PresentationFormat>
  <Paragraphs>42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Step 2 – Build your base</vt:lpstr>
      <vt:lpstr>PowerPoint Presentation</vt:lpstr>
      <vt:lpstr>PowerPoint Presentation</vt:lpstr>
      <vt:lpstr>Extension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Margerison-Smith,Holly</cp:lastModifiedBy>
  <cp:revision>16</cp:revision>
  <dcterms:created xsi:type="dcterms:W3CDTF">2017-06-28T15:11:57Z</dcterms:created>
  <dcterms:modified xsi:type="dcterms:W3CDTF">2021-05-03T18:18:42Z</dcterms:modified>
</cp:coreProperties>
</file>