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2" r:id="rId4"/>
    <p:sldId id="261" r:id="rId5"/>
    <p:sldId id="265" r:id="rId6"/>
    <p:sldId id="26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55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2A0B-589A-AD47-B7FF-866CEEAE2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20145"/>
            <a:ext cx="7886700" cy="743771"/>
          </a:xfrm>
        </p:spPr>
        <p:txBody>
          <a:bodyPr/>
          <a:lstStyle/>
          <a:p>
            <a:pPr marL="0" indent="0" algn="ctr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59A1F-6706-4D85-BE5F-A179EA56515C}"/>
              </a:ext>
            </a:extLst>
          </p:cNvPr>
          <p:cNvSpPr txBox="1"/>
          <p:nvPr/>
        </p:nvSpPr>
        <p:spPr>
          <a:xfrm>
            <a:off x="274959" y="5043548"/>
            <a:ext cx="859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an erupting volcano using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sodium bicarbonate and vinegar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AE15E-0B6C-CC4C-982A-B7508C19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93D3"/>
                </a:solidFill>
                <a:latin typeface="Arial"/>
                <a:cs typeface="Arial"/>
              </a:rPr>
              <a:t>Erupting Volcano</a:t>
            </a:r>
            <a:br>
              <a:rPr lang="en-GB" sz="4400" b="1" dirty="0">
                <a:solidFill>
                  <a:srgbClr val="0093D3"/>
                </a:solidFill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8" name="Picture 7" descr="A rocket taking off from the ground&#10;&#10;Description automatically generated with low confidence">
            <a:extLst>
              <a:ext uri="{FF2B5EF4-FFF2-40B4-BE49-F238E27FC236}">
                <a16:creationId xmlns:a16="http://schemas.microsoft.com/office/drawing/2014/main" id="{1578CB20-96E7-4952-8DB4-6CE3C306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3" y="1683876"/>
            <a:ext cx="3970949" cy="3245010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4574FC57-0170-47A2-9027-0DAE863B2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22" t="33669" r="4622" b="7609"/>
          <a:stretch/>
        </p:blipFill>
        <p:spPr>
          <a:xfrm>
            <a:off x="5264425" y="2028461"/>
            <a:ext cx="3250925" cy="29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3CC4-3302-4B39-AAC0-96DBC2FE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0" y="821900"/>
            <a:ext cx="8229023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1 – Shape the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B6E4-C75A-429D-8901-D33B030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40" y="1941603"/>
            <a:ext cx="5480776" cy="3297456"/>
          </a:xfrm>
        </p:spPr>
        <p:txBody>
          <a:bodyPr>
            <a:normAutofit/>
          </a:bodyPr>
          <a:lstStyle/>
          <a:p>
            <a:r>
              <a:rPr lang="en-GB" dirty="0"/>
              <a:t>Place the bottle upside down in the centre of the A3 thin card</a:t>
            </a:r>
          </a:p>
          <a:p>
            <a:r>
              <a:rPr lang="en-GB" dirty="0"/>
              <a:t>Trace around the bottle neck</a:t>
            </a:r>
          </a:p>
          <a:p>
            <a:r>
              <a:rPr lang="en-GB" dirty="0"/>
              <a:t>Carefully cut out the circle with scissors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D330C2E-B734-4079-80CD-6AA6CB5B6A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845" b="12091"/>
          <a:stretch/>
        </p:blipFill>
        <p:spPr>
          <a:xfrm rot="5400000">
            <a:off x="5758596" y="2279722"/>
            <a:ext cx="3424481" cy="2748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53702DD-CE1E-4260-99A8-F2F4637BC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31" r="23824"/>
          <a:stretch/>
        </p:blipFill>
        <p:spPr>
          <a:xfrm rot="5400000">
            <a:off x="4294911" y="3735907"/>
            <a:ext cx="1861833" cy="2473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40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3CC4-3302-4B39-AAC0-96DBC2FE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7" y="856746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2 – Volcano shape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B6E4-C75A-429D-8901-D33B030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87" y="1954754"/>
            <a:ext cx="3823034" cy="3297456"/>
          </a:xfrm>
        </p:spPr>
        <p:txBody>
          <a:bodyPr>
            <a:normAutofit/>
          </a:bodyPr>
          <a:lstStyle/>
          <a:p>
            <a:r>
              <a:rPr lang="en-GB" dirty="0"/>
              <a:t>Wrap the card around the bottle</a:t>
            </a:r>
          </a:p>
          <a:p>
            <a:r>
              <a:rPr lang="en-GB" dirty="0"/>
              <a:t>Sticky tape the card in place</a:t>
            </a:r>
          </a:p>
          <a:p>
            <a:r>
              <a:rPr lang="en-GB" dirty="0"/>
              <a:t>Cut around the cone to make a volcano shape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53EB255-3520-4854-8F1D-CC1E0DEFF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3" r="23771"/>
          <a:stretch/>
        </p:blipFill>
        <p:spPr>
          <a:xfrm rot="5400000">
            <a:off x="4708657" y="1623394"/>
            <a:ext cx="3637378" cy="44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8D44-0613-4728-BE45-795237C8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39" y="826546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3 – Decorate the volcano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BFEA-12DA-4925-BDFD-AF32218E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39" y="1972133"/>
            <a:ext cx="6024814" cy="783100"/>
          </a:xfrm>
        </p:spPr>
        <p:txBody>
          <a:bodyPr/>
          <a:lstStyle/>
          <a:p>
            <a:pPr marL="176213" indent="-176213"/>
            <a:r>
              <a:rPr lang="en-GB" dirty="0">
                <a:solidFill>
                  <a:srgbClr val="231F20"/>
                </a:solidFill>
              </a:rPr>
              <a:t> Decorate your volcano</a:t>
            </a:r>
            <a:endParaRPr lang="en-GB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8F806E-93B1-4733-B43C-53AFFC44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88" r="8283" b="3311"/>
          <a:stretch/>
        </p:blipFill>
        <p:spPr>
          <a:xfrm rot="5400000">
            <a:off x="5119069" y="2130101"/>
            <a:ext cx="3721198" cy="3539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DC29A-921C-43F4-81B5-4612A6BAF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3" y="2825270"/>
            <a:ext cx="4177661" cy="29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8D44-0613-4728-BE45-795237C8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6" y="830318"/>
            <a:ext cx="8343691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4 – Make the lava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5A9B3C-C606-4093-85CD-0DAFC5BA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6" y="1901058"/>
            <a:ext cx="4390346" cy="3754899"/>
          </a:xfrm>
        </p:spPr>
        <p:txBody>
          <a:bodyPr/>
          <a:lstStyle/>
          <a:p>
            <a:r>
              <a:rPr lang="en-GB" dirty="0"/>
              <a:t>Mix </a:t>
            </a:r>
            <a:r>
              <a:rPr lang="en-GB" b="1" dirty="0"/>
              <a:t>one</a:t>
            </a:r>
            <a:r>
              <a:rPr lang="en-GB" dirty="0"/>
              <a:t> tablespoon each of sodium bicarbonate and washing-up liquid</a:t>
            </a:r>
          </a:p>
          <a:p>
            <a:r>
              <a:rPr lang="en-GB" dirty="0"/>
              <a:t>Add </a:t>
            </a:r>
            <a:r>
              <a:rPr lang="en-GB" b="1" dirty="0"/>
              <a:t>two</a:t>
            </a:r>
            <a:r>
              <a:rPr lang="en-GB" dirty="0"/>
              <a:t> tablespoons of water and mix</a:t>
            </a:r>
          </a:p>
          <a:p>
            <a:r>
              <a:rPr lang="en-GB" dirty="0"/>
              <a:t>Pour the mixture into the bottle</a:t>
            </a:r>
          </a:p>
        </p:txBody>
      </p:sp>
      <p:pic>
        <p:nvPicPr>
          <p:cNvPr id="4" name="Picture 3" descr="A picture containing close&#10;&#10;Description automatically generated">
            <a:extLst>
              <a:ext uri="{FF2B5EF4-FFF2-40B4-BE49-F238E27FC236}">
                <a16:creationId xmlns:a16="http://schemas.microsoft.com/office/drawing/2014/main" id="{EFC31BB6-DB1F-452B-8F39-794A88A4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9113" r="23636"/>
          <a:stretch/>
        </p:blipFill>
        <p:spPr>
          <a:xfrm rot="5400000">
            <a:off x="5173860" y="2031417"/>
            <a:ext cx="3832465" cy="36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8D44-0613-4728-BE45-795237C8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2" y="849136"/>
            <a:ext cx="8343691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5 – Volcano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BFEA-12DA-4925-BDFD-AF32218E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05" y="1886569"/>
            <a:ext cx="4544928" cy="375489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231F20"/>
                </a:solidFill>
              </a:rPr>
              <a:t>Mix one tablespoon of food colouring with half a cup of vinegar (125 ml)</a:t>
            </a:r>
          </a:p>
          <a:p>
            <a:r>
              <a:rPr lang="en-GB" dirty="0">
                <a:solidFill>
                  <a:srgbClr val="231F20"/>
                </a:solidFill>
              </a:rPr>
              <a:t>Add the mixture to the bottle</a:t>
            </a:r>
          </a:p>
          <a:p>
            <a:r>
              <a:rPr lang="en-GB" dirty="0">
                <a:solidFill>
                  <a:srgbClr val="231F20"/>
                </a:solidFill>
              </a:rPr>
              <a:t>Watch the volcano erupt!</a:t>
            </a:r>
            <a:endParaRPr lang="en-GB" dirty="0"/>
          </a:p>
          <a:p>
            <a:pPr marL="0" indent="360363">
              <a:buNone/>
            </a:pPr>
            <a:endParaRPr lang="en-GB" b="1" dirty="0"/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9220477C-288B-4635-8C5A-EC679FA3A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22" t="33669" r="4622" b="7609"/>
          <a:stretch/>
        </p:blipFill>
        <p:spPr>
          <a:xfrm>
            <a:off x="4627498" y="3611418"/>
            <a:ext cx="2516122" cy="2244845"/>
          </a:xfrm>
          <a:prstGeom prst="rect">
            <a:avLst/>
          </a:prstGeom>
        </p:spPr>
      </p:pic>
      <p:pic>
        <p:nvPicPr>
          <p:cNvPr id="11" name="Picture 10" descr="A picture containing indoor, beverage, fruit drink&#10;&#10;Description automatically generated">
            <a:extLst>
              <a:ext uri="{FF2B5EF4-FFF2-40B4-BE49-F238E27FC236}">
                <a16:creationId xmlns:a16="http://schemas.microsoft.com/office/drawing/2014/main" id="{3D698397-B1CC-404D-A75C-7D70797C9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14" t="18451" r="10135" b="28485"/>
          <a:stretch/>
        </p:blipFill>
        <p:spPr>
          <a:xfrm>
            <a:off x="6629529" y="1334363"/>
            <a:ext cx="2330987" cy="26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0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140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Erupting Volcano </vt:lpstr>
      <vt:lpstr>Step 1 – Shape the card</vt:lpstr>
      <vt:lpstr>Step 2 – Volcano shape  </vt:lpstr>
      <vt:lpstr>Step 3 – Decorate the volcano</vt:lpstr>
      <vt:lpstr>Step 4 – Make the lava</vt:lpstr>
      <vt:lpstr>Step 5 – Volcano testing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 Ltd</dc:creator>
  <cp:lastModifiedBy>Paul Anderson</cp:lastModifiedBy>
  <cp:revision>62</cp:revision>
  <cp:lastPrinted>2021-04-30T07:41:55Z</cp:lastPrinted>
  <dcterms:created xsi:type="dcterms:W3CDTF">2017-06-28T15:11:57Z</dcterms:created>
  <dcterms:modified xsi:type="dcterms:W3CDTF">2021-05-01T21:56:18Z</dcterms:modified>
</cp:coreProperties>
</file>