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9" r:id="rId2"/>
    <p:sldId id="267" r:id="rId3"/>
    <p:sldId id="268" r:id="rId4"/>
    <p:sldId id="269" r:id="rId5"/>
    <p:sldId id="264" r:id="rId6"/>
    <p:sldId id="270" r:id="rId7"/>
    <p:sldId id="271" r:id="rId8"/>
    <p:sldId id="272" r:id="rId9"/>
    <p:sldId id="273" r:id="rId10"/>
    <p:sldId id="274" r:id="rId11"/>
    <p:sldId id="275" r:id="rId12"/>
    <p:sldId id="27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8"/>
    <p:restoredTop sz="94674"/>
  </p:normalViewPr>
  <p:slideViewPr>
    <p:cSldViewPr snapToGrid="0" snapToObjects="1">
      <p:cViewPr varScale="1">
        <p:scale>
          <a:sx n="68" d="100"/>
          <a:sy n="68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09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3455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309018"/>
            <a:ext cx="7886700" cy="37645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193533"/>
            <a:ext cx="1971675" cy="468750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193533"/>
            <a:ext cx="5800725" cy="46875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59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3455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09017"/>
            <a:ext cx="7886700" cy="37548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6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0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90768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300439"/>
            <a:ext cx="3886200" cy="37827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300439"/>
            <a:ext cx="3886200" cy="3782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9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12824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38387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3162299"/>
            <a:ext cx="3868340" cy="29304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338387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62299"/>
            <a:ext cx="3887391" cy="29304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21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90768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0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2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92688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522915"/>
            <a:ext cx="4629150" cy="45602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592888"/>
            <a:ext cx="2949178" cy="34902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57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92688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522915"/>
            <a:ext cx="4629150" cy="456987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592888"/>
            <a:ext cx="2949178" cy="34999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8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44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9F976F-5769-4F93-891D-8609FAA62195}"/>
              </a:ext>
            </a:extLst>
          </p:cNvPr>
          <p:cNvSpPr txBox="1"/>
          <p:nvPr/>
        </p:nvSpPr>
        <p:spPr>
          <a:xfrm>
            <a:off x="563426" y="1010806"/>
            <a:ext cx="8421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latin typeface="Arial"/>
                <a:cs typeface="Arial"/>
              </a:rPr>
              <a:t>Rubber Band Helicopter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98CC0-CDE1-472C-8614-209116E63C32}"/>
              </a:ext>
            </a:extLst>
          </p:cNvPr>
          <p:cNvSpPr txBox="1"/>
          <p:nvPr/>
        </p:nvSpPr>
        <p:spPr>
          <a:xfrm>
            <a:off x="100635" y="5372631"/>
            <a:ext cx="8648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 thrilling project to make a flying rubber band helicopter</a:t>
            </a:r>
          </a:p>
        </p:txBody>
      </p:sp>
      <p:pic>
        <p:nvPicPr>
          <p:cNvPr id="5" name="Picture 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F9B5CFE4-1948-4949-B603-6589BED701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30" y="2423679"/>
            <a:ext cx="3870036" cy="2146661"/>
          </a:xfrm>
          <a:prstGeom prst="rect">
            <a:avLst/>
          </a:prstGeom>
        </p:spPr>
      </p:pic>
      <p:pic>
        <p:nvPicPr>
          <p:cNvPr id="6" name="Picture 5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84E58D18-7A0B-4382-B317-B41B72B98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29" t="40593" r="24349" b="31500"/>
          <a:stretch/>
        </p:blipFill>
        <p:spPr>
          <a:xfrm>
            <a:off x="5074811" y="1841803"/>
            <a:ext cx="2434353" cy="336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06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8 – Rubber band assembly  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135779" y="1608666"/>
            <a:ext cx="791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3" name="Picture 2" descr="A red pencil on a blue surface&#10;&#10;Description automatically generated with medium confidence">
            <a:extLst>
              <a:ext uri="{FF2B5EF4-FFF2-40B4-BE49-F238E27FC236}">
                <a16:creationId xmlns:a16="http://schemas.microsoft.com/office/drawing/2014/main" id="{6948DDBB-AB6C-4782-BBD8-5E5D25BB12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881" r="26011"/>
          <a:stretch/>
        </p:blipFill>
        <p:spPr>
          <a:xfrm rot="5400000">
            <a:off x="4018566" y="623234"/>
            <a:ext cx="1459343" cy="3635236"/>
          </a:xfrm>
          <a:prstGeom prst="rect">
            <a:avLst/>
          </a:prstGeom>
        </p:spPr>
      </p:pic>
      <p:pic>
        <p:nvPicPr>
          <p:cNvPr id="6" name="Picture 5" descr="A close-up of a stethoscope on a blue fabric&#10;&#10;Description automatically generated with medium confidence">
            <a:extLst>
              <a:ext uri="{FF2B5EF4-FFF2-40B4-BE49-F238E27FC236}">
                <a16:creationId xmlns:a16="http://schemas.microsoft.com/office/drawing/2014/main" id="{513F5819-FB1F-4E11-8153-2DA7676921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57" r="15473" b="24089"/>
          <a:stretch/>
        </p:blipFill>
        <p:spPr>
          <a:xfrm rot="5400000">
            <a:off x="411810" y="2388346"/>
            <a:ext cx="1993569" cy="2730362"/>
          </a:xfrm>
          <a:prstGeom prst="rect">
            <a:avLst/>
          </a:prstGeom>
        </p:spPr>
      </p:pic>
      <p:pic>
        <p:nvPicPr>
          <p:cNvPr id="12" name="Picture 11" descr="A close-up of a screw&#10;&#10;Description automatically generated with low confidence">
            <a:extLst>
              <a:ext uri="{FF2B5EF4-FFF2-40B4-BE49-F238E27FC236}">
                <a16:creationId xmlns:a16="http://schemas.microsoft.com/office/drawing/2014/main" id="{7FFCAFA1-92D7-4102-8E18-F642A1917A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302" r="19739" b="17081"/>
          <a:stretch/>
        </p:blipFill>
        <p:spPr>
          <a:xfrm rot="5400000">
            <a:off x="4009601" y="2617956"/>
            <a:ext cx="1477274" cy="2787437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A7762F2-8044-43C0-8D31-456C1E40B9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676" t="44900" r="5019" b="33432"/>
          <a:stretch/>
        </p:blipFill>
        <p:spPr>
          <a:xfrm rot="16200000">
            <a:off x="6857373" y="2635146"/>
            <a:ext cx="1980490" cy="2249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35D6FA-57B2-4DDA-BE38-FD1A03DBC407}"/>
              </a:ext>
            </a:extLst>
          </p:cNvPr>
          <p:cNvSpPr txBox="1"/>
          <p:nvPr/>
        </p:nvSpPr>
        <p:spPr>
          <a:xfrm>
            <a:off x="135780" y="4895391"/>
            <a:ext cx="251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Put the rubber band on the </a:t>
            </a:r>
            <a:r>
              <a:rPr lang="en-GB" sz="2000" b="1" dirty="0"/>
              <a:t>W</a:t>
            </a:r>
            <a:r>
              <a:rPr lang="en-GB" sz="2000" dirty="0"/>
              <a:t> wire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79C8BE-C2D6-4486-8D6B-44E5801AC20A}"/>
              </a:ext>
            </a:extLst>
          </p:cNvPr>
          <p:cNvSpPr txBox="1"/>
          <p:nvPr/>
        </p:nvSpPr>
        <p:spPr>
          <a:xfrm>
            <a:off x="3206171" y="4852824"/>
            <a:ext cx="308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Use a wire/crochet needle to pull the rubber band through the tube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C2B527-E761-4419-A77D-E65AFDBBDA33}"/>
              </a:ext>
            </a:extLst>
          </p:cNvPr>
          <p:cNvSpPr txBox="1"/>
          <p:nvPr/>
        </p:nvSpPr>
        <p:spPr>
          <a:xfrm>
            <a:off x="6607694" y="4861979"/>
            <a:ext cx="2479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The </a:t>
            </a:r>
            <a:r>
              <a:rPr lang="en-GB" sz="2000" b="1" dirty="0"/>
              <a:t>W</a:t>
            </a:r>
            <a:r>
              <a:rPr lang="en-GB" sz="2000" dirty="0"/>
              <a:t> wire sits at the bottom of the tube</a:t>
            </a:r>
          </a:p>
        </p:txBody>
      </p:sp>
    </p:spTree>
    <p:extLst>
      <p:ext uri="{BB962C8B-B14F-4D97-AF65-F5344CB8AC3E}">
        <p14:creationId xmlns:p14="http://schemas.microsoft.com/office/powerpoint/2010/main" val="3938103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9 – Propeller and airbrake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135779" y="1608666"/>
            <a:ext cx="791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F4B691-04AB-4C65-A2E2-F58A64C15C0F}"/>
              </a:ext>
            </a:extLst>
          </p:cNvPr>
          <p:cNvGrpSpPr/>
          <p:nvPr/>
        </p:nvGrpSpPr>
        <p:grpSpPr>
          <a:xfrm>
            <a:off x="4564655" y="2931683"/>
            <a:ext cx="3323200" cy="3096217"/>
            <a:chOff x="666836" y="2300036"/>
            <a:chExt cx="2852218" cy="2580257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BBEC68F-DF50-4349-B151-107AF1945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151"/>
            <a:stretch/>
          </p:blipFill>
          <p:spPr>
            <a:xfrm rot="5400000">
              <a:off x="802816" y="2164056"/>
              <a:ext cx="2580257" cy="2852218"/>
            </a:xfrm>
            <a:prstGeom prst="rect">
              <a:avLst/>
            </a:prstGeom>
          </p:spPr>
        </p:pic>
        <p:sp>
          <p:nvSpPr>
            <p:cNvPr id="10" name="Arrow: Up-Down 9">
              <a:extLst>
                <a:ext uri="{FF2B5EF4-FFF2-40B4-BE49-F238E27FC236}">
                  <a16:creationId xmlns:a16="http://schemas.microsoft.com/office/drawing/2014/main" id="{7BC73600-907C-474A-91A0-9361F0DDEF1D}"/>
                </a:ext>
              </a:extLst>
            </p:cNvPr>
            <p:cNvSpPr/>
            <p:nvPr/>
          </p:nvSpPr>
          <p:spPr>
            <a:xfrm rot="21151005">
              <a:off x="1785459" y="2893387"/>
              <a:ext cx="126576" cy="621334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843D5C-80D8-4E64-9161-6577B6079216}"/>
                </a:ext>
              </a:extLst>
            </p:cNvPr>
            <p:cNvSpPr txBox="1"/>
            <p:nvPr/>
          </p:nvSpPr>
          <p:spPr>
            <a:xfrm>
              <a:off x="1020358" y="3059668"/>
              <a:ext cx="940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30 mm</a:t>
              </a:r>
            </a:p>
          </p:txBody>
        </p:sp>
      </p:grpSp>
      <p:pic>
        <p:nvPicPr>
          <p:cNvPr id="12" name="Picture 11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9FE47D91-2BD5-4CEA-97A4-1A7B982511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99" t="33896" r="26567" b="16062"/>
          <a:stretch/>
        </p:blipFill>
        <p:spPr>
          <a:xfrm rot="5400000">
            <a:off x="942393" y="3433453"/>
            <a:ext cx="3118578" cy="20703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E3362D-DB59-4F28-85B9-1D1D9954539C}"/>
              </a:ext>
            </a:extLst>
          </p:cNvPr>
          <p:cNvSpPr txBox="1"/>
          <p:nvPr/>
        </p:nvSpPr>
        <p:spPr>
          <a:xfrm>
            <a:off x="43415" y="1527776"/>
            <a:ext cx="732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Connect the propeller to the rubber band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Measure 30 mm from the top of the tube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Attach the airbrake with sticky tape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81293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10 – Test flight!</a:t>
            </a:r>
            <a:endParaRPr lang="en-GB" sz="3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75711C-5D7C-4F93-9084-C1B73FEF61BD}"/>
              </a:ext>
            </a:extLst>
          </p:cNvPr>
          <p:cNvGrpSpPr/>
          <p:nvPr/>
        </p:nvGrpSpPr>
        <p:grpSpPr>
          <a:xfrm>
            <a:off x="416506" y="2208876"/>
            <a:ext cx="3075709" cy="2817095"/>
            <a:chOff x="609600" y="2292003"/>
            <a:chExt cx="3075709" cy="2817095"/>
          </a:xfrm>
        </p:grpSpPr>
        <p:pic>
          <p:nvPicPr>
            <p:cNvPr id="7" name="Picture 6" descr="A picture containing text, person&#10;&#10;Description automatically generated">
              <a:extLst>
                <a:ext uri="{FF2B5EF4-FFF2-40B4-BE49-F238E27FC236}">
                  <a16:creationId xmlns:a16="http://schemas.microsoft.com/office/drawing/2014/main" id="{3246F28B-5D47-4C8D-9A20-F31FE2331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596" t="13731" r="26143"/>
            <a:stretch/>
          </p:blipFill>
          <p:spPr>
            <a:xfrm rot="5400000">
              <a:off x="738907" y="2162696"/>
              <a:ext cx="2817095" cy="3075709"/>
            </a:xfrm>
            <a:prstGeom prst="rect">
              <a:avLst/>
            </a:prstGeom>
          </p:spPr>
        </p:pic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5970F92C-5F6C-42D3-94FC-96726A59CD85}"/>
                </a:ext>
              </a:extLst>
            </p:cNvPr>
            <p:cNvSpPr/>
            <p:nvPr/>
          </p:nvSpPr>
          <p:spPr>
            <a:xfrm rot="3679085" flipV="1">
              <a:off x="2284126" y="2923974"/>
              <a:ext cx="1071418" cy="1386899"/>
            </a:xfrm>
            <a:prstGeom prst="circularArrow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6" name="Picture 5" descr="A picture containing person, outdoor, brick, swimming&#10;&#10;Description automatically generated">
            <a:extLst>
              <a:ext uri="{FF2B5EF4-FFF2-40B4-BE49-F238E27FC236}">
                <a16:creationId xmlns:a16="http://schemas.microsoft.com/office/drawing/2014/main" id="{24685AE5-7CA0-4BA5-B393-390321E1FA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31" t="40833" r="25926" b="26665"/>
          <a:stretch/>
        </p:blipFill>
        <p:spPr>
          <a:xfrm>
            <a:off x="3833180" y="2208876"/>
            <a:ext cx="2178561" cy="2814786"/>
          </a:xfrm>
          <a:prstGeom prst="rect">
            <a:avLst/>
          </a:prstGeom>
        </p:spPr>
      </p:pic>
      <p:pic>
        <p:nvPicPr>
          <p:cNvPr id="13" name="Picture 12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32693A73-702C-40D4-8F19-B6938184AA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29" t="42372" r="24349" b="31501"/>
          <a:stretch/>
        </p:blipFill>
        <p:spPr>
          <a:xfrm>
            <a:off x="6548933" y="2208876"/>
            <a:ext cx="2178561" cy="2817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AFAAA6-2CD9-4E1E-87F9-085BBCC57329}"/>
              </a:ext>
            </a:extLst>
          </p:cNvPr>
          <p:cNvSpPr txBox="1"/>
          <p:nvPr/>
        </p:nvSpPr>
        <p:spPr>
          <a:xfrm>
            <a:off x="331169" y="5182799"/>
            <a:ext cx="3075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Wind the propeller anti-clockwise, about 50 turns.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2608CF-17A9-4FE6-B247-644777B69C58}"/>
              </a:ext>
            </a:extLst>
          </p:cNvPr>
          <p:cNvSpPr txBox="1"/>
          <p:nvPr/>
        </p:nvSpPr>
        <p:spPr>
          <a:xfrm>
            <a:off x="3666256" y="5182799"/>
            <a:ext cx="251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Hold vertical and let go of the propeller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9E7C88-BB32-451C-A16A-95139919C285}"/>
              </a:ext>
            </a:extLst>
          </p:cNvPr>
          <p:cNvSpPr txBox="1"/>
          <p:nvPr/>
        </p:nvSpPr>
        <p:spPr>
          <a:xfrm>
            <a:off x="6382009" y="5336687"/>
            <a:ext cx="251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How high will it fly?</a:t>
            </a:r>
          </a:p>
        </p:txBody>
      </p:sp>
    </p:spTree>
    <p:extLst>
      <p:ext uri="{BB962C8B-B14F-4D97-AF65-F5344CB8AC3E}">
        <p14:creationId xmlns:p14="http://schemas.microsoft.com/office/powerpoint/2010/main" val="2269577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09DDE08-3F1A-47D8-8473-4A3ADB5B2F76}"/>
              </a:ext>
            </a:extLst>
          </p:cNvPr>
          <p:cNvSpPr txBox="1">
            <a:spLocks/>
          </p:cNvSpPr>
          <p:nvPr/>
        </p:nvSpPr>
        <p:spPr>
          <a:xfrm>
            <a:off x="131806" y="1066126"/>
            <a:ext cx="7010399" cy="73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/>
              <a:t>Handout</a:t>
            </a:r>
          </a:p>
          <a:p>
            <a:pPr algn="l"/>
            <a:endParaRPr lang="en-GB" sz="2800" dirty="0"/>
          </a:p>
          <a:p>
            <a:pPr algn="l"/>
            <a:endParaRPr lang="en-GB" sz="3200" dirty="0"/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9A2F8-FBE0-4318-9FAC-3E2ACA539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14"/>
          <a:stretch/>
        </p:blipFill>
        <p:spPr>
          <a:xfrm>
            <a:off x="2333929" y="1804086"/>
            <a:ext cx="3636289" cy="4122516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EA502D5-68CC-4BA3-B8CA-CEF1EE1D0D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74" t="5306" b="5120"/>
          <a:stretch/>
        </p:blipFill>
        <p:spPr>
          <a:xfrm rot="5400000">
            <a:off x="5447202" y="2346851"/>
            <a:ext cx="4122516" cy="30593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A84693-0521-406F-9D89-C0AE5F00E2A2}"/>
              </a:ext>
            </a:extLst>
          </p:cNvPr>
          <p:cNvSpPr txBox="1"/>
          <p:nvPr/>
        </p:nvSpPr>
        <p:spPr>
          <a:xfrm>
            <a:off x="1" y="1643777"/>
            <a:ext cx="29005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Carefully cut out the parts from the sheet</a:t>
            </a:r>
          </a:p>
          <a:p>
            <a:endParaRPr lang="en-GB" sz="3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1592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74EA826-1808-4E8D-839D-AE1CAC205AD7}"/>
              </a:ext>
            </a:extLst>
          </p:cNvPr>
          <p:cNvSpPr txBox="1">
            <a:spLocks/>
          </p:cNvSpPr>
          <p:nvPr/>
        </p:nvSpPr>
        <p:spPr>
          <a:xfrm>
            <a:off x="0" y="1025134"/>
            <a:ext cx="7652951" cy="696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600" b="1" dirty="0"/>
              <a:t>Step 1 – Make the tube</a:t>
            </a:r>
            <a:endParaRPr lang="en-GB" sz="3600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DF577-2BAC-4AAC-8737-5F28DD9B5472}"/>
              </a:ext>
            </a:extLst>
          </p:cNvPr>
          <p:cNvSpPr txBox="1"/>
          <p:nvPr/>
        </p:nvSpPr>
        <p:spPr>
          <a:xfrm>
            <a:off x="11756" y="1602484"/>
            <a:ext cx="4356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Roll the tube template around a pencil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Use sticky tape on the edge of the template to make it stay round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Remove the pencil</a:t>
            </a:r>
            <a:endParaRPr lang="en-GB" sz="2800" dirty="0"/>
          </a:p>
        </p:txBody>
      </p:sp>
      <p:pic>
        <p:nvPicPr>
          <p:cNvPr id="5" name="Picture 4" descr="A picture containing text, stationary, painted&#10;&#10;Description automatically generated">
            <a:extLst>
              <a:ext uri="{FF2B5EF4-FFF2-40B4-BE49-F238E27FC236}">
                <a16:creationId xmlns:a16="http://schemas.microsoft.com/office/drawing/2014/main" id="{F72CC4CE-F352-43D0-93D0-60332771BD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437" t="3583" r="29212" b="3768"/>
          <a:stretch/>
        </p:blipFill>
        <p:spPr>
          <a:xfrm rot="5400000">
            <a:off x="5645758" y="270952"/>
            <a:ext cx="2037549" cy="4516124"/>
          </a:xfrm>
          <a:prstGeom prst="rect">
            <a:avLst/>
          </a:prstGeom>
        </p:spPr>
      </p:pic>
      <p:pic>
        <p:nvPicPr>
          <p:cNvPr id="8" name="Picture 7" descr="A red pencil on a green surface&#10;&#10;Description automatically generated with medium confidence">
            <a:extLst>
              <a:ext uri="{FF2B5EF4-FFF2-40B4-BE49-F238E27FC236}">
                <a16:creationId xmlns:a16="http://schemas.microsoft.com/office/drawing/2014/main" id="{04D6560C-BADA-4F72-BCDA-B4D0D368DA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74" r="39406"/>
          <a:stretch/>
        </p:blipFill>
        <p:spPr>
          <a:xfrm rot="5400000">
            <a:off x="4465549" y="2254164"/>
            <a:ext cx="840506" cy="3557460"/>
          </a:xfrm>
          <a:prstGeom prst="rect">
            <a:avLst/>
          </a:prstGeom>
        </p:spPr>
      </p:pic>
      <p:pic>
        <p:nvPicPr>
          <p:cNvPr id="9" name="Picture 8" descr="A picture containing text, writing implement, stationary, red&#10;&#10;Description automatically generated">
            <a:extLst>
              <a:ext uri="{FF2B5EF4-FFF2-40B4-BE49-F238E27FC236}">
                <a16:creationId xmlns:a16="http://schemas.microsoft.com/office/drawing/2014/main" id="{CD3A88EA-680F-493A-B224-BA044CDF87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98" r="35175" b="7350"/>
          <a:stretch/>
        </p:blipFill>
        <p:spPr>
          <a:xfrm rot="5400000">
            <a:off x="6227745" y="3359311"/>
            <a:ext cx="1422191" cy="373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46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2 – Cut out the propeller  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135779" y="1526608"/>
            <a:ext cx="8550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Wrap the propeller template around the card tube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Hold in place with paperclips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Carefully cut a propeller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Use a sharp pencil and eraser to make a hole</a:t>
            </a:r>
          </a:p>
        </p:txBody>
      </p:sp>
      <p:pic>
        <p:nvPicPr>
          <p:cNvPr id="3" name="Picture 2" descr="A picture containing red, green, orange, bright&#10;&#10;Description automatically generated">
            <a:extLst>
              <a:ext uri="{FF2B5EF4-FFF2-40B4-BE49-F238E27FC236}">
                <a16:creationId xmlns:a16="http://schemas.microsoft.com/office/drawing/2014/main" id="{56466D40-69C4-49AE-A285-6585618D56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6" t="22705" r="10034" b="15521"/>
          <a:stretch/>
        </p:blipFill>
        <p:spPr>
          <a:xfrm rot="5400000">
            <a:off x="226882" y="3868697"/>
            <a:ext cx="2544745" cy="1547018"/>
          </a:xfrm>
          <a:prstGeom prst="rect">
            <a:avLst/>
          </a:prstGeom>
        </p:spPr>
      </p:pic>
      <p:pic>
        <p:nvPicPr>
          <p:cNvPr id="5" name="Picture 4" descr="A picture containing water, red, orange&#10;&#10;Description automatically generated">
            <a:extLst>
              <a:ext uri="{FF2B5EF4-FFF2-40B4-BE49-F238E27FC236}">
                <a16:creationId xmlns:a16="http://schemas.microsoft.com/office/drawing/2014/main" id="{407DD48A-63C1-417A-AC64-5438C25A76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72" t="8921" r="6564" b="21225"/>
          <a:stretch/>
        </p:blipFill>
        <p:spPr>
          <a:xfrm rot="5400000">
            <a:off x="2573237" y="3769272"/>
            <a:ext cx="2544746" cy="174586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8262A70-43BA-4678-9103-A703B6B182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26" t="18284" r="17297" b="8585"/>
          <a:stretch/>
        </p:blipFill>
        <p:spPr>
          <a:xfrm rot="5400000">
            <a:off x="5609852" y="3178438"/>
            <a:ext cx="2544745" cy="292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15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3 – Propeller wire bending 1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135779" y="1608666"/>
            <a:ext cx="791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C9CCD2-67A7-4BFF-BDA1-4A5340253B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06" t="25404" r="20214" b="17173"/>
          <a:stretch/>
        </p:blipFill>
        <p:spPr>
          <a:xfrm rot="5400000">
            <a:off x="106121" y="3539045"/>
            <a:ext cx="2073883" cy="1853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2240BD-3CAC-40CC-A928-69EFFA4426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98" t="30204" r="20648" b="15029"/>
          <a:stretch/>
        </p:blipFill>
        <p:spPr>
          <a:xfrm rot="5400000">
            <a:off x="1997081" y="3569205"/>
            <a:ext cx="2068891" cy="1775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07001E-BB0B-458A-A6F7-FB8180BFB6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00" t="22983" r="26025" b="14509"/>
          <a:stretch/>
        </p:blipFill>
        <p:spPr>
          <a:xfrm rot="5400000">
            <a:off x="6817444" y="3493237"/>
            <a:ext cx="2091990" cy="19277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924339-0F20-4040-9926-57D92C2E7C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33" t="18669" r="42251" b="8640"/>
          <a:stretch/>
        </p:blipFill>
        <p:spPr>
          <a:xfrm rot="5400000">
            <a:off x="4375054" y="3040706"/>
            <a:ext cx="2068891" cy="28328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D41695-76ED-44DF-8F85-560D541741A4}"/>
              </a:ext>
            </a:extLst>
          </p:cNvPr>
          <p:cNvSpPr txBox="1"/>
          <p:nvPr/>
        </p:nvSpPr>
        <p:spPr>
          <a:xfrm>
            <a:off x="43415" y="1605710"/>
            <a:ext cx="8839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Straighten out a paperclip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Cut it with pliers, to the size of the template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Bend the wire using to follow the template, using your hands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Use pliers to make a small hook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654646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4 – Propeller wire bending 2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135779" y="1608666"/>
            <a:ext cx="791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BA735B1-9288-4765-BB0F-B72F4FAC94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33" t="20644" r="9900" b="9069"/>
          <a:stretch/>
        </p:blipFill>
        <p:spPr>
          <a:xfrm rot="5400000">
            <a:off x="5255596" y="1858514"/>
            <a:ext cx="2935463" cy="2660393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BED6005D-80B6-402E-97F5-983E6311B7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32" t="13016" r="9900" b="11814"/>
          <a:stretch/>
        </p:blipFill>
        <p:spPr>
          <a:xfrm rot="5400000">
            <a:off x="1596524" y="3327070"/>
            <a:ext cx="2310978" cy="29767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7E9838-C36B-4EA9-A8EE-66E54C10911A}"/>
              </a:ext>
            </a:extLst>
          </p:cNvPr>
          <p:cNvSpPr txBox="1"/>
          <p:nvPr/>
        </p:nvSpPr>
        <p:spPr>
          <a:xfrm>
            <a:off x="135780" y="1720979"/>
            <a:ext cx="5642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Straighten out a paperclip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Bend the wire to follow the template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Make a </a:t>
            </a:r>
            <a:r>
              <a:rPr lang="en-GB" sz="2400" b="1" dirty="0"/>
              <a:t>W</a:t>
            </a:r>
          </a:p>
          <a:p>
            <a:endParaRPr lang="en-GB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Use pliers to cut the ends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3686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5 – Propeller disc 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135779" y="1608666"/>
            <a:ext cx="791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FF7A68-5A8E-49BD-9BE6-9F680B035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17" t="7131" r="11171"/>
          <a:stretch/>
        </p:blipFill>
        <p:spPr>
          <a:xfrm rot="5400000">
            <a:off x="4132992" y="1776289"/>
            <a:ext cx="2206368" cy="228305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FAAED30-3EB6-4C73-9E41-777A085DBC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34" t="9370" r="16660" b="13222"/>
          <a:stretch/>
        </p:blipFill>
        <p:spPr>
          <a:xfrm rot="5400000">
            <a:off x="6510941" y="1763575"/>
            <a:ext cx="2218865" cy="2295981"/>
          </a:xfrm>
          <a:prstGeom prst="rect">
            <a:avLst/>
          </a:prstGeom>
        </p:spPr>
      </p:pic>
      <p:pic>
        <p:nvPicPr>
          <p:cNvPr id="15" name="Picture 14" descr="A close-up of a tennis racket&#10;&#10;Description automatically generated with low confidence">
            <a:extLst>
              <a:ext uri="{FF2B5EF4-FFF2-40B4-BE49-F238E27FC236}">
                <a16:creationId xmlns:a16="http://schemas.microsoft.com/office/drawing/2014/main" id="{9468A1EB-AB4D-4E0E-B783-09E96A5EDD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03" r="27614" b="17434"/>
          <a:stretch/>
        </p:blipFill>
        <p:spPr>
          <a:xfrm rot="5400000">
            <a:off x="5362132" y="3723598"/>
            <a:ext cx="1634837" cy="2679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C3945A-1377-4D8F-B8D9-7EE57B0B521D}"/>
              </a:ext>
            </a:extLst>
          </p:cNvPr>
          <p:cNvSpPr txBox="1"/>
          <p:nvPr/>
        </p:nvSpPr>
        <p:spPr>
          <a:xfrm>
            <a:off x="43415" y="1605710"/>
            <a:ext cx="39565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Use a glue stick to attach the disc to yoghurt pot top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Carefully cut out with scissors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Carefully use a sharp point to make a hole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Use a skewer to make the hole larger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32883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6 – Propeller assembly 1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135779" y="1608666"/>
            <a:ext cx="791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3" name="Picture 2" descr="A picture containing person, swimming&#10;&#10;Description automatically generated">
            <a:extLst>
              <a:ext uri="{FF2B5EF4-FFF2-40B4-BE49-F238E27FC236}">
                <a16:creationId xmlns:a16="http://schemas.microsoft.com/office/drawing/2014/main" id="{E4E7CAF8-AC5A-46EF-97D9-4ED2398CE7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897" t="33737" r="34206" b="27082"/>
          <a:stretch/>
        </p:blipFill>
        <p:spPr>
          <a:xfrm rot="5400000">
            <a:off x="306644" y="2857471"/>
            <a:ext cx="2536721" cy="2878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B081C3-6D24-4AAA-85AE-F7D70769B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59" t="41780" r="42069" b="19773"/>
          <a:stretch/>
        </p:blipFill>
        <p:spPr>
          <a:xfrm rot="5400000">
            <a:off x="3153595" y="3059899"/>
            <a:ext cx="2536720" cy="24735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DDFD8-2A1F-4BCA-9998-3E8B41201A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600" t="35560" r="37365" b="21485"/>
          <a:stretch/>
        </p:blipFill>
        <p:spPr>
          <a:xfrm rot="5400000">
            <a:off x="6018891" y="2839128"/>
            <a:ext cx="2536721" cy="2915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F97FFE-E766-4AA3-9799-C8F1BAC5E8EF}"/>
              </a:ext>
            </a:extLst>
          </p:cNvPr>
          <p:cNvSpPr txBox="1"/>
          <p:nvPr/>
        </p:nvSpPr>
        <p:spPr>
          <a:xfrm>
            <a:off x="43415" y="1605711"/>
            <a:ext cx="732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Attach the disc to the wire hook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Attach the bead to the wire hook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Bend the wire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664471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D2B935-055F-428F-A699-E9190B6825A3}"/>
              </a:ext>
            </a:extLst>
          </p:cNvPr>
          <p:cNvSpPr txBox="1"/>
          <p:nvPr/>
        </p:nvSpPr>
        <p:spPr>
          <a:xfrm>
            <a:off x="43415" y="943422"/>
            <a:ext cx="906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 7 – Propeller assembly 2</a:t>
            </a:r>
            <a:endParaRPr lang="en-GB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FC7F0-A537-41C5-836C-F1C885CD3AC1}"/>
              </a:ext>
            </a:extLst>
          </p:cNvPr>
          <p:cNvSpPr txBox="1"/>
          <p:nvPr/>
        </p:nvSpPr>
        <p:spPr>
          <a:xfrm>
            <a:off x="135779" y="1608666"/>
            <a:ext cx="791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4" name="Picture 3" descr="A picture containing green, insect&#10;&#10;Description automatically generated">
            <a:extLst>
              <a:ext uri="{FF2B5EF4-FFF2-40B4-BE49-F238E27FC236}">
                <a16:creationId xmlns:a16="http://schemas.microsoft.com/office/drawing/2014/main" id="{73765EA1-180E-40F3-80BA-C8F9EBFB50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32" t="24292" r="3477" b="24421"/>
          <a:stretch/>
        </p:blipFill>
        <p:spPr>
          <a:xfrm rot="5400000">
            <a:off x="-742712" y="2741054"/>
            <a:ext cx="3277802" cy="1441374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E112DE2-8792-4626-B9BC-30E48664F5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66" t="38227" r="25662" b="31092"/>
          <a:stretch/>
        </p:blipFill>
        <p:spPr>
          <a:xfrm rot="5400000">
            <a:off x="1272445" y="2692419"/>
            <a:ext cx="3286612" cy="1547455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F6CB1811-97AE-49A2-8944-604A90D889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21" t="19809" r="22970" b="37795"/>
          <a:stretch/>
        </p:blipFill>
        <p:spPr>
          <a:xfrm rot="5400000">
            <a:off x="5875835" y="2219300"/>
            <a:ext cx="3259702" cy="2502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F7BC81-0702-4320-8099-468FD0CF0310}"/>
              </a:ext>
            </a:extLst>
          </p:cNvPr>
          <p:cNvSpPr txBox="1"/>
          <p:nvPr/>
        </p:nvSpPr>
        <p:spPr>
          <a:xfrm>
            <a:off x="-55145" y="5100642"/>
            <a:ext cx="2025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Put hook through centre hole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24A6C6-F969-4A3F-8279-0671AF5A1CD0}"/>
              </a:ext>
            </a:extLst>
          </p:cNvPr>
          <p:cNvSpPr txBox="1"/>
          <p:nvPr/>
        </p:nvSpPr>
        <p:spPr>
          <a:xfrm>
            <a:off x="2056093" y="5100642"/>
            <a:ext cx="1719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Bend the wire with pliers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A9A5E-5916-43D4-A479-E99242D636C2}"/>
              </a:ext>
            </a:extLst>
          </p:cNvPr>
          <p:cNvSpPr txBox="1"/>
          <p:nvPr/>
        </p:nvSpPr>
        <p:spPr>
          <a:xfrm>
            <a:off x="3844271" y="5109453"/>
            <a:ext cx="2317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Cut off wire with pliers to leave 5 mm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B22C64-36A6-4AA5-84B1-2F7C34F08F20}"/>
              </a:ext>
            </a:extLst>
          </p:cNvPr>
          <p:cNvGrpSpPr/>
          <p:nvPr/>
        </p:nvGrpSpPr>
        <p:grpSpPr>
          <a:xfrm>
            <a:off x="4229240" y="1840940"/>
            <a:ext cx="1547456" cy="3286613"/>
            <a:chOff x="3762394" y="1863036"/>
            <a:chExt cx="1547456" cy="3275912"/>
          </a:xfrm>
        </p:grpSpPr>
        <p:pic>
          <p:nvPicPr>
            <p:cNvPr id="11" name="Picture 10" descr="A bug on a leaf&#10;&#10;Description automatically generated with medium confidence">
              <a:extLst>
                <a:ext uri="{FF2B5EF4-FFF2-40B4-BE49-F238E27FC236}">
                  <a16:creationId xmlns:a16="http://schemas.microsoft.com/office/drawing/2014/main" id="{E5359995-5913-490B-9503-6A1621898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054" t="36916" r="16229" b="33031"/>
            <a:stretch/>
          </p:blipFill>
          <p:spPr>
            <a:xfrm rot="5400000">
              <a:off x="2898166" y="2727264"/>
              <a:ext cx="3275912" cy="1547456"/>
            </a:xfrm>
            <a:prstGeom prst="rect">
              <a:avLst/>
            </a:prstGeom>
          </p:spPr>
        </p:pic>
        <p:sp>
          <p:nvSpPr>
            <p:cNvPr id="15" name="Arrow: Up-Down 14">
              <a:extLst>
                <a:ext uri="{FF2B5EF4-FFF2-40B4-BE49-F238E27FC236}">
                  <a16:creationId xmlns:a16="http://schemas.microsoft.com/office/drawing/2014/main" id="{FD5F0ACB-394A-4D89-A9AF-212A3AC40F2A}"/>
                </a:ext>
              </a:extLst>
            </p:cNvPr>
            <p:cNvSpPr/>
            <p:nvPr/>
          </p:nvSpPr>
          <p:spPr>
            <a:xfrm rot="15444236">
              <a:off x="4358135" y="2471972"/>
              <a:ext cx="153583" cy="454802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0E6F4B3-BC5A-4C45-82FC-35C8A1153297}"/>
                </a:ext>
              </a:extLst>
            </p:cNvPr>
            <p:cNvSpPr txBox="1"/>
            <p:nvPr/>
          </p:nvSpPr>
          <p:spPr>
            <a:xfrm>
              <a:off x="4196252" y="2205506"/>
              <a:ext cx="9405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5 mm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D6859FB-5D81-4856-BCEE-25269E2F7984}"/>
              </a:ext>
            </a:extLst>
          </p:cNvPr>
          <p:cNvSpPr txBox="1"/>
          <p:nvPr/>
        </p:nvSpPr>
        <p:spPr>
          <a:xfrm>
            <a:off x="6105137" y="5100642"/>
            <a:ext cx="2863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Bend the wire with pliers to hold the propeller</a:t>
            </a:r>
          </a:p>
        </p:txBody>
      </p:sp>
    </p:spTree>
    <p:extLst>
      <p:ext uri="{BB962C8B-B14F-4D97-AF65-F5344CB8AC3E}">
        <p14:creationId xmlns:p14="http://schemas.microsoft.com/office/powerpoint/2010/main" val="41620662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</TotalTime>
  <Words>349</Words>
  <Application>Microsoft Office PowerPoint</Application>
  <PresentationFormat>On-screen Show (4:3)</PresentationFormat>
  <Paragraphs>53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Attainment in Education Ltd</dc:creator>
  <cp:lastModifiedBy>Margerison-Smith,Holly</cp:lastModifiedBy>
  <cp:revision>19</cp:revision>
  <dcterms:created xsi:type="dcterms:W3CDTF">2017-06-28T15:11:57Z</dcterms:created>
  <dcterms:modified xsi:type="dcterms:W3CDTF">2021-04-30T13:15:55Z</dcterms:modified>
</cp:coreProperties>
</file>