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60" r:id="rId2"/>
    <p:sldId id="261" r:id="rId3"/>
    <p:sldId id="262" r:id="rId4"/>
    <p:sldId id="273" r:id="rId5"/>
    <p:sldId id="274" r:id="rId6"/>
    <p:sldId id="265" r:id="rId7"/>
    <p:sldId id="266" r:id="rId8"/>
    <p:sldId id="275" r:id="rId9"/>
    <p:sldId id="264" r:id="rId10"/>
    <p:sldId id="271" r:id="rId11"/>
    <p:sldId id="267" r:id="rId12"/>
    <p:sldId id="276" r:id="rId13"/>
    <p:sldId id="272" r:id="rId14"/>
    <p:sldId id="277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8"/>
    <p:restoredTop sz="94674"/>
  </p:normalViewPr>
  <p:slideViewPr>
    <p:cSldViewPr snapToGrid="0" snapToObjects="1">
      <p:cViewPr varScale="1">
        <p:scale>
          <a:sx n="97" d="100"/>
          <a:sy n="97" d="100"/>
        </p:scale>
        <p:origin x="15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757F6-6686-4F4F-B5E9-5763467F4937}" type="datetimeFigureOut">
              <a:rPr lang="en-GB" smtClean="0"/>
              <a:t>27/04/2021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A8C51-3EC7-4C98-AD3D-7375C4AE1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811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707AF-15F6-4390-8428-FE2D70DF49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998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09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3455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309018"/>
            <a:ext cx="7886700" cy="37645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193533"/>
            <a:ext cx="1971675" cy="468750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193533"/>
            <a:ext cx="5800725" cy="46875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3455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09017"/>
            <a:ext cx="7886700" cy="37548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6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0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0768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300439"/>
            <a:ext cx="3886200" cy="37827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300439"/>
            <a:ext cx="3886200" cy="3782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9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12824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38387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162299"/>
            <a:ext cx="3868340" cy="29304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338387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62299"/>
            <a:ext cx="3887391" cy="29304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1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0768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2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92688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522915"/>
            <a:ext cx="4629150" cy="45602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592888"/>
            <a:ext cx="2949178" cy="34902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57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92688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522915"/>
            <a:ext cx="4629150" cy="456987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592888"/>
            <a:ext cx="2949178" cy="34999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8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44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5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1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1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F976F-5769-4F93-891D-8609FAA62195}"/>
              </a:ext>
            </a:extLst>
          </p:cNvPr>
          <p:cNvSpPr txBox="1"/>
          <p:nvPr/>
        </p:nvSpPr>
        <p:spPr>
          <a:xfrm>
            <a:off x="925226" y="937596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93D3"/>
                </a:solidFill>
                <a:latin typeface="Arial"/>
                <a:cs typeface="Arial"/>
              </a:rPr>
              <a:t>Paper House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98CC0-CDE1-472C-8614-209116E63C32}"/>
              </a:ext>
            </a:extLst>
          </p:cNvPr>
          <p:cNvSpPr txBox="1"/>
          <p:nvPr/>
        </p:nvSpPr>
        <p:spPr>
          <a:xfrm>
            <a:off x="1269339" y="5278617"/>
            <a:ext cx="6927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 activity to make a four-room paper house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E31D885-B936-4617-9F6C-524BF08A1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523" y="1903182"/>
            <a:ext cx="3857503" cy="3051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FDAF21-D989-4307-91D6-BC8A5FC1A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0025" y="1903183"/>
            <a:ext cx="4577452" cy="305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91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52E17-0584-E64E-8F53-0BBB2BC3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6237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Extension – Option 2 - Opening Doors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DA099-4959-3040-8231-EC21005E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69" y="1784837"/>
            <a:ext cx="3075709" cy="2800415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+mn-lt"/>
              </a:rPr>
              <a:t>Customise your house with doors that open (get an adult to cut them out for you, then fold the doors open)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95C913-744B-AE47-8533-8FFF21BE32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6953" y="1784837"/>
            <a:ext cx="5652478" cy="386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02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74907" y="929175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Extension – Option 3 - Add Pop-up Furniture</a:t>
            </a:r>
            <a:endParaRPr lang="en-GB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E63645-9432-074B-841A-BD11DC727C2A}"/>
              </a:ext>
            </a:extLst>
          </p:cNvPr>
          <p:cNvSpPr txBox="1"/>
          <p:nvPr/>
        </p:nvSpPr>
        <p:spPr>
          <a:xfrm>
            <a:off x="74906" y="1652757"/>
            <a:ext cx="48966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You can make pop-up furniture from pieces of card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These will fold down when you close the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next two slides show you how to make a bed and a wardrobe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You can use the same approach to make sofas and tables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When positioning the pop-ups, stick them to a wall or only one triangle on the floor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F1A170-8F31-4FA5-AA23-613E77E33B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415" b="29213"/>
          <a:stretch/>
        </p:blipFill>
        <p:spPr>
          <a:xfrm>
            <a:off x="4971552" y="1640552"/>
            <a:ext cx="2816556" cy="24411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008EE3-6211-894A-8487-B4966997A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9830" y="3718450"/>
            <a:ext cx="2472622" cy="221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25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74907" y="929175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Extension – Option 3 </a:t>
            </a:r>
            <a:r>
              <a:rPr lang="en-US" sz="3600" b="1" dirty="0">
                <a:latin typeface="+mn-lt"/>
              </a:rPr>
              <a:t>–</a:t>
            </a:r>
            <a:r>
              <a:rPr lang="en-GB" sz="3600" b="1" dirty="0"/>
              <a:t> Bed</a:t>
            </a:r>
            <a:endParaRPr lang="en-GB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E63645-9432-074B-841A-BD11DC727C2A}"/>
              </a:ext>
            </a:extLst>
          </p:cNvPr>
          <p:cNvSpPr txBox="1"/>
          <p:nvPr/>
        </p:nvSpPr>
        <p:spPr>
          <a:xfrm>
            <a:off x="112360" y="1490008"/>
            <a:ext cx="8994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 Cut out a rectangle of paper or card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Make three folds as pictured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Add colour and details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Glue in place at the top and bottom of the bed along the folds, press flat and fold room shut, allow to dry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DEAAD3-BA71-424B-8842-B760C4E339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655" y="3481516"/>
            <a:ext cx="2086982" cy="24053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C9E1EA-BB26-A44C-9027-3C3359BD07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6410" y="3481516"/>
            <a:ext cx="2086982" cy="24053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008EE3-6211-894A-8487-B4966997A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735" y="3439574"/>
            <a:ext cx="2737666" cy="244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66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2BD8-695F-B24A-9025-2AE991931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40" y="858981"/>
            <a:ext cx="9000259" cy="1080655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Extension – Option 3 – Wardrobe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7BF7-4984-BA47-8701-0AA781242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41" y="1713412"/>
            <a:ext cx="8723168" cy="2086725"/>
          </a:xfr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</a:pPr>
            <a:r>
              <a:rPr lang="en-GB" sz="2400" dirty="0">
                <a:latin typeface="+mn-lt"/>
              </a:rPr>
              <a:t>Cut out a rectangle of paper or card</a:t>
            </a:r>
          </a:p>
          <a:p>
            <a:pPr marL="342900" indent="-342900">
              <a:spcBef>
                <a:spcPts val="0"/>
              </a:spcBef>
            </a:pPr>
            <a:r>
              <a:rPr lang="en-GB" sz="2400" dirty="0">
                <a:latin typeface="+mn-lt"/>
              </a:rPr>
              <a:t>Make three folds as pictured </a:t>
            </a:r>
          </a:p>
          <a:p>
            <a:pPr marL="342900" indent="-342900">
              <a:spcBef>
                <a:spcPts val="0"/>
              </a:spcBef>
            </a:pPr>
            <a:r>
              <a:rPr lang="en-GB" sz="2400" dirty="0">
                <a:latin typeface="+mn-lt"/>
              </a:rPr>
              <a:t>Add colour and details, cut out doors and fold so they open</a:t>
            </a:r>
          </a:p>
          <a:p>
            <a:pPr marL="342900" indent="-342900">
              <a:spcBef>
                <a:spcPts val="0"/>
              </a:spcBef>
            </a:pPr>
            <a:r>
              <a:rPr lang="en-GB" sz="2400" dirty="0">
                <a:latin typeface="+mn-lt"/>
              </a:rPr>
              <a:t>Glue in place at the top and bottom of the wardrobe along the folds, press flat and fold room closed, allow to dry</a:t>
            </a:r>
          </a:p>
          <a:p>
            <a:pPr marL="342900" indent="-342900">
              <a:spcBef>
                <a:spcPts val="0"/>
              </a:spcBef>
            </a:pPr>
            <a:endParaRPr lang="en-GB" sz="2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BF841D-A7CB-AA49-B9D0-0027A1D9B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415" b="29213"/>
          <a:stretch/>
        </p:blipFill>
        <p:spPr>
          <a:xfrm>
            <a:off x="5857708" y="3602735"/>
            <a:ext cx="2568113" cy="2225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FB93CA-0152-9A4C-923C-2DADD24B1E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5864" y="3581228"/>
            <a:ext cx="2230583" cy="2244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693110-1D2B-C847-B560-7940EA4F67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185334" y="3538122"/>
            <a:ext cx="2230585" cy="23309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B248AC-0FAB-482D-9CB4-518607677CC1}"/>
              </a:ext>
            </a:extLst>
          </p:cNvPr>
          <p:cNvSpPr txBox="1"/>
          <p:nvPr/>
        </p:nvSpPr>
        <p:spPr>
          <a:xfrm>
            <a:off x="2256182" y="3247647"/>
            <a:ext cx="4591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n-lt"/>
              </a:rPr>
              <a:t>––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836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00271D1D-FFCF-47DF-AD21-2E8D47FE1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957" y="3645915"/>
            <a:ext cx="3105615" cy="2070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74907" y="929175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Example of a Finished House with Colour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1028F-16A4-413C-867B-0B302D50F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6892" y="3429000"/>
            <a:ext cx="3679733" cy="2453155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7E4F8E6-D640-4291-BF4C-897543E2E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1493" y="1681755"/>
            <a:ext cx="3105615" cy="207041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14A5A7F4-5648-452A-825E-25C1DB303D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429" y="1575505"/>
            <a:ext cx="3105615" cy="207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95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37454" y="1193446"/>
            <a:ext cx="307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Extension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4133B7-014A-3A4F-9EC9-A3C35A1B5A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3397" y="1206584"/>
            <a:ext cx="5664357" cy="4747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1BC60F-3E08-46B9-89FB-F4E75CE5B893}"/>
              </a:ext>
            </a:extLst>
          </p:cNvPr>
          <p:cNvSpPr txBox="1"/>
          <p:nvPr/>
        </p:nvSpPr>
        <p:spPr>
          <a:xfrm>
            <a:off x="37454" y="1934932"/>
            <a:ext cx="307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 can also make people or animals to live in your house!  </a:t>
            </a:r>
          </a:p>
        </p:txBody>
      </p:sp>
    </p:spTree>
    <p:extLst>
      <p:ext uri="{BB962C8B-B14F-4D97-AF65-F5344CB8AC3E}">
        <p14:creationId xmlns:p14="http://schemas.microsoft.com/office/powerpoint/2010/main" val="3058257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09DDE08-3F1A-47D8-8473-4A3ADB5B2F76}"/>
              </a:ext>
            </a:extLst>
          </p:cNvPr>
          <p:cNvSpPr txBox="1">
            <a:spLocks/>
          </p:cNvSpPr>
          <p:nvPr/>
        </p:nvSpPr>
        <p:spPr>
          <a:xfrm>
            <a:off x="131806" y="1066126"/>
            <a:ext cx="7010399" cy="73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/>
              <a:t>Resources</a:t>
            </a:r>
          </a:p>
          <a:p>
            <a:pPr algn="l"/>
            <a:endParaRPr lang="en-GB" dirty="0"/>
          </a:p>
          <a:p>
            <a:pPr algn="l"/>
            <a:endParaRPr lang="en-GB" sz="2800" dirty="0"/>
          </a:p>
          <a:p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A84693-0521-406F-9D89-C0AE5F00E2A2}"/>
              </a:ext>
            </a:extLst>
          </p:cNvPr>
          <p:cNvSpPr txBox="1"/>
          <p:nvPr/>
        </p:nvSpPr>
        <p:spPr>
          <a:xfrm>
            <a:off x="213938" y="1720840"/>
            <a:ext cx="29136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 will need: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Scissors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Paper or Card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Glue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Ruler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Pens or paint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58562-FBC7-7746-9CE5-388385DFD6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657600" y="1637594"/>
            <a:ext cx="4953965" cy="371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9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74EA826-1808-4E8D-839D-AE1CAC205AD7}"/>
              </a:ext>
            </a:extLst>
          </p:cNvPr>
          <p:cNvSpPr txBox="1">
            <a:spLocks/>
          </p:cNvSpPr>
          <p:nvPr/>
        </p:nvSpPr>
        <p:spPr>
          <a:xfrm>
            <a:off x="82378" y="1099076"/>
            <a:ext cx="8979244" cy="696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/>
              <a:t>Step 1 – Cut out the 4 rooms of your house</a:t>
            </a:r>
            <a:endParaRPr lang="en-GB" sz="3600" dirty="0"/>
          </a:p>
          <a:p>
            <a:endParaRPr lang="en-GB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DF577-2BAC-4AAC-8737-5F28DD9B5472}"/>
              </a:ext>
            </a:extLst>
          </p:cNvPr>
          <p:cNvSpPr txBox="1"/>
          <p:nvPr/>
        </p:nvSpPr>
        <p:spPr>
          <a:xfrm>
            <a:off x="82378" y="1795848"/>
            <a:ext cx="876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Carefully cut paper or card into squares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Fold each square into quarters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26DE38-FF73-C44D-8D70-8D679F1D25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719" b="13905"/>
          <a:stretch/>
        </p:blipFill>
        <p:spPr>
          <a:xfrm>
            <a:off x="5319081" y="2492620"/>
            <a:ext cx="3523977" cy="3259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252878-CD9F-1549-B2A7-EBC08C8869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90" y="2720225"/>
            <a:ext cx="3845709" cy="30321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A576D0-248B-3D40-BC97-AFA26AB6CB74}"/>
              </a:ext>
            </a:extLst>
          </p:cNvPr>
          <p:cNvSpPr txBox="1"/>
          <p:nvPr/>
        </p:nvSpPr>
        <p:spPr>
          <a:xfrm>
            <a:off x="-706056" y="45141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712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A3FE3-C3D4-F449-B794-8E7B914D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6635"/>
            <a:ext cx="7886700" cy="652107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Step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3E43F-D98F-E84C-A3EC-4E71FD95A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454" y="1584641"/>
            <a:ext cx="8551333" cy="1909838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</a:pPr>
            <a:r>
              <a:rPr lang="en-GB" sz="2400" dirty="0">
                <a:latin typeface="+mn-lt"/>
              </a:rPr>
              <a:t>Cut along one line of fold into the middle of your square</a:t>
            </a:r>
          </a:p>
          <a:p>
            <a:pPr marL="457200" indent="-457200">
              <a:spcBef>
                <a:spcPts val="0"/>
              </a:spcBef>
            </a:pPr>
            <a:r>
              <a:rPr lang="en-GB" sz="2400" dirty="0">
                <a:latin typeface="+mn-lt"/>
              </a:rPr>
              <a:t>Fold two squares into triangles as shown in the middle picture then fold back out flat</a:t>
            </a:r>
          </a:p>
          <a:p>
            <a:pPr marL="457200" indent="-457200">
              <a:spcBef>
                <a:spcPts val="0"/>
              </a:spcBef>
            </a:pPr>
            <a:r>
              <a:rPr lang="en-GB" sz="2400" dirty="0">
                <a:latin typeface="+mn-lt"/>
              </a:rPr>
              <a:t>each piece should be able to stand up as shown in the last picture</a:t>
            </a:r>
          </a:p>
          <a:p>
            <a:pPr marL="457200" indent="-457200">
              <a:spcBef>
                <a:spcPts val="0"/>
              </a:spcBef>
            </a:pPr>
            <a:r>
              <a:rPr lang="en-GB" sz="2400" dirty="0">
                <a:latin typeface="+mn-lt"/>
              </a:rPr>
              <a:t>Repeat steps 1 and 2 a total of 4 times </a:t>
            </a:r>
          </a:p>
          <a:p>
            <a:pPr>
              <a:spcBef>
                <a:spcPts val="0"/>
              </a:spcBef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51B6A0-C828-F84A-9653-A192E0231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454" y="3927083"/>
            <a:ext cx="2286715" cy="2083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A0D7C8-B7A4-B84B-9B08-0598F89F9D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263" t="-844" r="-4263" b="18984"/>
          <a:stretch/>
        </p:blipFill>
        <p:spPr>
          <a:xfrm>
            <a:off x="3180743" y="3517939"/>
            <a:ext cx="2283681" cy="2492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9522BE-C649-1643-8AEA-2AF5E1F1F6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1966" y="3074691"/>
            <a:ext cx="2813821" cy="290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65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80360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3 – Design your house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2287053" y="1553641"/>
            <a:ext cx="6934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Choose which rooms you want in your house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Draw your doors in first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Draw the furniture you would like – televisions, beds, sofas, baths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Draw the floor on one of the bottom squares only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779C74-002F-4D43-B914-F73F15C562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87" y="1640633"/>
            <a:ext cx="2060195" cy="1990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9BF039-133E-B544-8FA3-634A6A50D7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57523" y="3479569"/>
            <a:ext cx="1881000" cy="20603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09A57D-A1FE-FD4A-BF0C-809931C05A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5087" y="3819308"/>
            <a:ext cx="1896292" cy="1630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78B683-DA8A-7B40-A700-F0A4D46BA3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053" y="3552743"/>
            <a:ext cx="2000252" cy="19159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0655C9-7293-6F49-AA0E-8C632E7E859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759137" y="3501475"/>
            <a:ext cx="1865662" cy="2001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34328E-C0E8-3F45-AB0C-01256D3FBE66}"/>
              </a:ext>
            </a:extLst>
          </p:cNvPr>
          <p:cNvSpPr txBox="1"/>
          <p:nvPr/>
        </p:nvSpPr>
        <p:spPr>
          <a:xfrm>
            <a:off x="243068" y="5472127"/>
            <a:ext cx="8449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Top tip: if you want to make the doors open, make sure they line up with the door the room that will be next door</a:t>
            </a:r>
          </a:p>
        </p:txBody>
      </p:sp>
    </p:spTree>
    <p:extLst>
      <p:ext uri="{BB962C8B-B14F-4D97-AF65-F5344CB8AC3E}">
        <p14:creationId xmlns:p14="http://schemas.microsoft.com/office/powerpoint/2010/main" val="537292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74907" y="929175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4 – Make the house front  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74907" y="1569253"/>
            <a:ext cx="8232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Cut a square the same size as step 1, then cut in half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Draw on the features you can see from outside - a front door, windows, roof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Add colour if you want 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AD2A4-1A61-9C4D-BBCD-1787C9E559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35" y="3364046"/>
            <a:ext cx="3144712" cy="23585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9E6CF8-331E-CE49-9863-9645390356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486944" y="3364045"/>
            <a:ext cx="2594615" cy="23585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DA9EE5-DFCD-A245-B3FD-8754E70E10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5955" y="3364045"/>
            <a:ext cx="2370514" cy="235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40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74907" y="929175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5 – Construct your house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2721325" y="1536958"/>
            <a:ext cx="640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Fold the floor area of each room over the blank square and glue carefully in place, as in the first picture. Allow the glue to dry.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When dry, gently fold each room flat by pushing up the fold in the floor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4AABC6-8093-1142-9C34-25A24B8CD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9292" y="3206182"/>
            <a:ext cx="2371592" cy="2657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C1AF98-DBD7-264A-A876-022F20A205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28" y="1536957"/>
            <a:ext cx="2294240" cy="2311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B7C16D-5745-2240-BEA1-1D4D05B965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241" y="3056831"/>
            <a:ext cx="2231755" cy="28072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F5A352-4202-4CA6-BE58-5139374DCA97}"/>
              </a:ext>
            </a:extLst>
          </p:cNvPr>
          <p:cNvSpPr txBox="1"/>
          <p:nvPr/>
        </p:nvSpPr>
        <p:spPr>
          <a:xfrm>
            <a:off x="198217" y="4006353"/>
            <a:ext cx="3811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Once folded, stick the rooms together by gluing three sets of walls to each other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Fold the whole house flat (like a book) then glue the house front in place</a:t>
            </a:r>
          </a:p>
        </p:txBody>
      </p:sp>
    </p:spTree>
    <p:extLst>
      <p:ext uri="{BB962C8B-B14F-4D97-AF65-F5344CB8AC3E}">
        <p14:creationId xmlns:p14="http://schemas.microsoft.com/office/powerpoint/2010/main" val="2571466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3D18293-DFDC-4767-8C81-1F23BA9D0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3905" y="1936010"/>
            <a:ext cx="4676189" cy="36992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74907" y="929175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Example of a Finished House</a:t>
            </a:r>
            <a:endParaRPr lang="en-GB" sz="3600" dirty="0"/>
          </a:p>
        </p:txBody>
      </p:sp>
      <p:pic>
        <p:nvPicPr>
          <p:cNvPr id="3" name="Picture 2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CC427807-88A6-4AC7-A994-01C578245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2125" y="4204613"/>
            <a:ext cx="2636968" cy="1757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49FCE7-BA0B-478E-9BC6-FAA07C3EF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2125" y="1478426"/>
            <a:ext cx="2636967" cy="1757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F23F7E-6A2C-41B7-A9E1-1A32FDBE16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07" y="1603289"/>
            <a:ext cx="2636967" cy="1757978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AB34A775-C019-4340-B338-69794BA894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07" y="4243613"/>
            <a:ext cx="2636966" cy="175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62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37453" y="1034038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Extension – Option 1 – Add Colour</a:t>
            </a:r>
            <a:endParaRPr lang="en-GB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E34013-B8DA-0B46-96B3-95149C22193B}"/>
              </a:ext>
            </a:extLst>
          </p:cNvPr>
          <p:cNvSpPr txBox="1"/>
          <p:nvPr/>
        </p:nvSpPr>
        <p:spPr>
          <a:xfrm>
            <a:off x="267470" y="1794077"/>
            <a:ext cx="4874373" cy="1240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At step 3 you can add colour - what would you like in your house?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5B5C22-89A5-44BF-BEDB-E79ABF8EAA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469" y="3493117"/>
            <a:ext cx="4766426" cy="2330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BF580-5EAE-45DB-B967-2BF00AC12C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3895" y="1564046"/>
            <a:ext cx="4072651" cy="425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59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</TotalTime>
  <Words>559</Words>
  <Application>Microsoft Office PowerPoint</Application>
  <PresentationFormat>On-screen Show (4:3)</PresentationFormat>
  <Paragraphs>60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Step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Extension – Option 2 - Opening Doors</vt:lpstr>
      <vt:lpstr>PowerPoint Presentation</vt:lpstr>
      <vt:lpstr>PowerPoint Presentation</vt:lpstr>
      <vt:lpstr>Extension – Option 3 – Wardrobe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Attainment in Education Ltd</dc:creator>
  <cp:lastModifiedBy>Paul Anderson</cp:lastModifiedBy>
  <cp:revision>18</cp:revision>
  <dcterms:created xsi:type="dcterms:W3CDTF">2017-06-28T15:11:57Z</dcterms:created>
  <dcterms:modified xsi:type="dcterms:W3CDTF">2021-04-27T21:46:27Z</dcterms:modified>
</cp:coreProperties>
</file>