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9" r:id="rId2"/>
    <p:sldId id="26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5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04717-EAAA-457F-90A2-F091AFE9F3A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614F7-045C-4EF7-86D8-5B27B9E6B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Any statistics or data on transport speeds used in this presentation is solely for the purpose of this activity and may not be an accurate reflection of actual current times</a:t>
            </a: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B614F7-045C-4EF7-86D8-5B27B9E6BD2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8E85D2-6A54-4ED5-B280-2B8667D425FB}"/>
              </a:ext>
            </a:extLst>
          </p:cNvPr>
          <p:cNvSpPr txBox="1"/>
          <p:nvPr/>
        </p:nvSpPr>
        <p:spPr>
          <a:xfrm>
            <a:off x="1007604" y="1046052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Station Hunt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B6DA2C-B5FE-4198-BAF5-B32733C3C397}"/>
              </a:ext>
            </a:extLst>
          </p:cNvPr>
          <p:cNvSpPr txBox="1"/>
          <p:nvPr/>
        </p:nvSpPr>
        <p:spPr>
          <a:xfrm>
            <a:off x="0" y="524030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maths-based challenge to find stations on the rail network based on their journey times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39518C-D88A-41BD-A505-387628437291}"/>
              </a:ext>
            </a:extLst>
          </p:cNvPr>
          <p:cNvGrpSpPr/>
          <p:nvPr/>
        </p:nvGrpSpPr>
        <p:grpSpPr>
          <a:xfrm>
            <a:off x="2094345" y="1840073"/>
            <a:ext cx="4955310" cy="3530659"/>
            <a:chOff x="2094345" y="1920829"/>
            <a:chExt cx="4955310" cy="3530659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DE225CA9-D7FF-422E-AC18-B3D4283A69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94345" y="1920829"/>
              <a:ext cx="4955310" cy="3530659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6064ED-A1FE-44AD-A25F-1C68BA0295D1}"/>
                </a:ext>
              </a:extLst>
            </p:cNvPr>
            <p:cNvSpPr/>
            <p:nvPr/>
          </p:nvSpPr>
          <p:spPr>
            <a:xfrm>
              <a:off x="3016251" y="3362325"/>
              <a:ext cx="723900" cy="1174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dirty="0">
                  <a:solidFill>
                    <a:srgbClr val="FFFF00"/>
                  </a:solidFill>
                </a:rPr>
                <a:t>EDINBURGH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CD42961-D0DD-4D20-AAFC-CB89848D0EF9}"/>
                </a:ext>
              </a:extLst>
            </p:cNvPr>
            <p:cNvSpPr/>
            <p:nvPr/>
          </p:nvSpPr>
          <p:spPr>
            <a:xfrm rot="21340430">
              <a:off x="5839195" y="2528167"/>
              <a:ext cx="1055330" cy="226463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/>
                <a:t>12 </a:t>
              </a:r>
              <a:r>
                <a:rPr lang="en-GB" sz="900" dirty="0"/>
                <a:t>EDINBURGH</a:t>
              </a:r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6E7F807-CD31-41D5-9AB0-E4E6257E390D}"/>
                </a:ext>
              </a:extLst>
            </p:cNvPr>
            <p:cNvSpPr/>
            <p:nvPr/>
          </p:nvSpPr>
          <p:spPr>
            <a:xfrm rot="21340430">
              <a:off x="5854855" y="2787311"/>
              <a:ext cx="1048972" cy="208086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dirty="0">
                  <a:solidFill>
                    <a:srgbClr val="FFFF00"/>
                  </a:solidFill>
                </a:rPr>
                <a:t>BOARDING</a:t>
              </a:r>
              <a:r>
                <a:rPr lang="en-GB" sz="1600" dirty="0"/>
                <a:t> 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D94BBA09-25E7-444B-B541-DEFE0E432DC4}"/>
              </a:ext>
            </a:extLst>
          </p:cNvPr>
          <p:cNvSpPr/>
          <p:nvPr/>
        </p:nvSpPr>
        <p:spPr>
          <a:xfrm>
            <a:off x="3243262" y="4148138"/>
            <a:ext cx="261937" cy="117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dirty="0"/>
              <a:t>NR</a:t>
            </a:r>
          </a:p>
        </p:txBody>
      </p:sp>
    </p:spTree>
    <p:extLst>
      <p:ext uri="{BB962C8B-B14F-4D97-AF65-F5344CB8AC3E}">
        <p14:creationId xmlns:p14="http://schemas.microsoft.com/office/powerpoint/2010/main" val="368506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8235705-162E-4382-96CA-4092996A1A49}"/>
              </a:ext>
            </a:extLst>
          </p:cNvPr>
          <p:cNvSpPr txBox="1">
            <a:spLocks/>
          </p:cNvSpPr>
          <p:nvPr/>
        </p:nvSpPr>
        <p:spPr>
          <a:xfrm>
            <a:off x="212920" y="1233038"/>
            <a:ext cx="8373103" cy="108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Station Hunt Map</a:t>
            </a:r>
          </a:p>
          <a:p>
            <a:pPr algn="l"/>
            <a:endParaRPr lang="en-GB" sz="4400" b="1" dirty="0"/>
          </a:p>
          <a:p>
            <a:pPr algn="l"/>
            <a:endParaRPr lang="en-GB" sz="3200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42DFD9-F736-410C-9D29-D955A47E5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524" y="1233038"/>
            <a:ext cx="3367183" cy="46203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0ADE35-98C0-4A35-AF88-133F02D5FC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9862" y="3859485"/>
            <a:ext cx="3662873" cy="2081503"/>
          </a:xfrm>
          <a:prstGeom prst="rect">
            <a:avLst/>
          </a:prstGeom>
        </p:spPr>
      </p:pic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2D1A4751-3D34-415B-A89F-FA04EA2B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688" y="2061163"/>
            <a:ext cx="6590831" cy="1964738"/>
          </a:xfrm>
        </p:spPr>
        <p:txBody>
          <a:bodyPr>
            <a:normAutofit/>
          </a:bodyPr>
          <a:lstStyle/>
          <a:p>
            <a:r>
              <a:rPr lang="en-GB" dirty="0"/>
              <a:t>Find the stations on the map</a:t>
            </a:r>
          </a:p>
          <a:p>
            <a:r>
              <a:rPr lang="en-GB" dirty="0"/>
              <a:t>Identify each journey time</a:t>
            </a:r>
          </a:p>
          <a:p>
            <a:r>
              <a:rPr lang="en-GB" dirty="0"/>
              <a:t>For example, Penzance to Exeter is 3 hrs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FE117946-C8B7-4D5B-9B11-4B32C5F1422F}"/>
              </a:ext>
            </a:extLst>
          </p:cNvPr>
          <p:cNvSpPr/>
          <p:nvPr/>
        </p:nvSpPr>
        <p:spPr>
          <a:xfrm rot="1314696">
            <a:off x="4084224" y="3587463"/>
            <a:ext cx="419100" cy="9397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7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0851E7A9-682C-4FD4-B3EC-E3B1FAE47BE0}"/>
              </a:ext>
            </a:extLst>
          </p:cNvPr>
          <p:cNvSpPr txBox="1">
            <a:spLocks/>
          </p:cNvSpPr>
          <p:nvPr/>
        </p:nvSpPr>
        <p:spPr>
          <a:xfrm>
            <a:off x="207034" y="1278596"/>
            <a:ext cx="5371730" cy="734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Station Hunt Activity</a:t>
            </a:r>
          </a:p>
          <a:p>
            <a:pPr algn="l"/>
            <a:endParaRPr lang="en-GB" sz="44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algn="l"/>
            <a:endParaRPr lang="en-GB" sz="3200" dirty="0"/>
          </a:p>
          <a:p>
            <a:endParaRPr lang="en-GB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C6C58BB2-AA21-422F-BDEA-751F7D103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689" y="2013527"/>
            <a:ext cx="4609632" cy="3610605"/>
          </a:xfrm>
        </p:spPr>
        <p:txBody>
          <a:bodyPr>
            <a:normAutofit/>
          </a:bodyPr>
          <a:lstStyle/>
          <a:p>
            <a:r>
              <a:rPr lang="en-GB" dirty="0"/>
              <a:t>Complete the activity sheet</a:t>
            </a:r>
          </a:p>
          <a:p>
            <a:r>
              <a:rPr lang="en-GB" dirty="0"/>
              <a:t>Use the journey times to find the destination station</a:t>
            </a:r>
          </a:p>
          <a:p>
            <a:r>
              <a:rPr lang="en-GB" dirty="0"/>
              <a:t>Follow the tracks and add up the journey time</a:t>
            </a:r>
          </a:p>
          <a:p>
            <a:r>
              <a:rPr lang="en-GB" dirty="0"/>
              <a:t>Enjoy the trip!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618ACD-F9A2-471F-B0BC-8D8DF8E37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230" y="1085557"/>
            <a:ext cx="3742383" cy="471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17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104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Attainment in Education Ltd</dc:creator>
  <cp:lastModifiedBy>Moat,Natalie</cp:lastModifiedBy>
  <cp:revision>59</cp:revision>
  <dcterms:created xsi:type="dcterms:W3CDTF">2017-06-28T15:11:57Z</dcterms:created>
  <dcterms:modified xsi:type="dcterms:W3CDTF">2021-07-08T15:05:49Z</dcterms:modified>
</cp:coreProperties>
</file>