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6"/>
  </p:notesMasterIdLst>
  <p:sldIdLst>
    <p:sldId id="256" r:id="rId2"/>
    <p:sldId id="270" r:id="rId3"/>
    <p:sldId id="264" r:id="rId4"/>
    <p:sldId id="268" r:id="rId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3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2587" autoAdjust="0"/>
  </p:normalViewPr>
  <p:slideViewPr>
    <p:cSldViewPr snapToObjects="1" showGuides="1">
      <p:cViewPr varScale="1">
        <p:scale>
          <a:sx n="83" d="100"/>
          <a:sy n="83" d="100"/>
        </p:scale>
        <p:origin x="1704" y="84"/>
      </p:cViewPr>
      <p:guideLst>
        <p:guide orient="horz"/>
        <p:guide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49028-C136-4B59-AFEB-A2A783CA1FA5}" type="datetimeFigureOut">
              <a:rPr lang="en-GB" smtClean="0"/>
              <a:pPr/>
              <a:t>03/05/2019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5513D1-043E-4418-B60F-DDDC6CA78FAA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23456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832505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11016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576524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05513D1-043E-4418-B60F-DDDC6CA78FAA}" type="slidenum">
              <a:rPr lang="en-GB" smtClean="0"/>
              <a:pPr/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92214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5ADD6-F8CE-1748-83D1-037D91A2E22A}" type="datetimeFigureOut">
              <a:rPr lang="en-US" smtClean="0"/>
              <a:pPr/>
              <a:t>5/3/2019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7DF3C2-0495-F940-AA06-AB01FA4F82D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628800"/>
            <a:ext cx="813060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4800" b="1" dirty="0">
                <a:solidFill>
                  <a:srgbClr val="0093D3"/>
                </a:solidFill>
                <a:latin typeface="Arial"/>
                <a:cs typeface="Arial"/>
              </a:rPr>
              <a:t>3D shapes from 2D drawings: Nets</a:t>
            </a:r>
            <a:endParaRPr lang="en-GB" sz="4400" b="1" dirty="0">
              <a:solidFill>
                <a:srgbClr val="0093D3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0221" y="3501008"/>
            <a:ext cx="3749268" cy="2351103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FE249B0C-1D01-4B5D-AC98-E1EAEAA2A88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43047"/>
          <a:stretch/>
        </p:blipFill>
        <p:spPr>
          <a:xfrm rot="5400000">
            <a:off x="4749245" y="2028274"/>
            <a:ext cx="5017362" cy="280145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1520" y="1299342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Making a Pyramid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42116" y="1884117"/>
            <a:ext cx="432988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Cut out the outline of the net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Fold the net along the dotted lines (so the dotted lines are on the inside of the fold)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Put glue on the tabs and assemble the pyramid</a:t>
            </a:r>
            <a:endParaRPr lang="en-GB" dirty="0"/>
          </a:p>
        </p:txBody>
      </p:sp>
      <p:sp>
        <p:nvSpPr>
          <p:cNvPr id="8" name="Rectangular Callout 23">
            <a:extLst>
              <a:ext uri="{FF2B5EF4-FFF2-40B4-BE49-F238E27FC236}">
                <a16:creationId xmlns:a16="http://schemas.microsoft.com/office/drawing/2014/main" id="{591476D8-6BAE-460E-9193-7ABDC75CFC4E}"/>
              </a:ext>
            </a:extLst>
          </p:cNvPr>
          <p:cNvSpPr/>
          <p:nvPr/>
        </p:nvSpPr>
        <p:spPr>
          <a:xfrm>
            <a:off x="7875984" y="1302827"/>
            <a:ext cx="1149001" cy="372624"/>
          </a:xfrm>
          <a:prstGeom prst="wedgeRectCallout">
            <a:avLst>
              <a:gd name="adj1" fmla="val -42793"/>
              <a:gd name="adj2" fmla="val 268195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tab</a:t>
            </a:r>
          </a:p>
        </p:txBody>
      </p:sp>
      <p:sp>
        <p:nvSpPr>
          <p:cNvPr id="10" name="Rectangular Callout 23">
            <a:extLst>
              <a:ext uri="{FF2B5EF4-FFF2-40B4-BE49-F238E27FC236}">
                <a16:creationId xmlns:a16="http://schemas.microsoft.com/office/drawing/2014/main" id="{8FF1F0A7-78AB-46C5-A415-916777AA832C}"/>
              </a:ext>
            </a:extLst>
          </p:cNvPr>
          <p:cNvSpPr/>
          <p:nvPr/>
        </p:nvSpPr>
        <p:spPr>
          <a:xfrm>
            <a:off x="5543974" y="3821490"/>
            <a:ext cx="852585" cy="636220"/>
          </a:xfrm>
          <a:prstGeom prst="wedgeRectCallout">
            <a:avLst>
              <a:gd name="adj1" fmla="val 85630"/>
              <a:gd name="adj2" fmla="val -11970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cut line</a:t>
            </a:r>
          </a:p>
        </p:txBody>
      </p:sp>
      <p:sp>
        <p:nvSpPr>
          <p:cNvPr id="12" name="Rectangular Callout 23">
            <a:extLst>
              <a:ext uri="{FF2B5EF4-FFF2-40B4-BE49-F238E27FC236}">
                <a16:creationId xmlns:a16="http://schemas.microsoft.com/office/drawing/2014/main" id="{26177150-5423-4B3B-83B0-58796F226277}"/>
              </a:ext>
            </a:extLst>
          </p:cNvPr>
          <p:cNvSpPr/>
          <p:nvPr/>
        </p:nvSpPr>
        <p:spPr>
          <a:xfrm>
            <a:off x="8172400" y="3110889"/>
            <a:ext cx="852585" cy="636220"/>
          </a:xfrm>
          <a:prstGeom prst="wedgeRectCallout">
            <a:avLst>
              <a:gd name="adj1" fmla="val -127282"/>
              <a:gd name="adj2" fmla="val 48857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fold line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F910DB7C-7BD5-4ADE-A051-C717E953010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55453" b="68076"/>
          <a:stretch/>
        </p:blipFill>
        <p:spPr>
          <a:xfrm rot="20433657">
            <a:off x="4459911" y="1350563"/>
            <a:ext cx="1196155" cy="84037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0EAD711-621B-4732-A3C6-ECC2FF4F9C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0017" y="3674196"/>
            <a:ext cx="1787541" cy="156702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D3B5CEA-1F1D-4A9F-8F0C-A783321FDD4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48109" y="4965792"/>
            <a:ext cx="1442758" cy="1190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344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DCB2357-A979-49B1-B256-251B73D3BC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32482"/>
          <a:stretch/>
        </p:blipFill>
        <p:spPr>
          <a:xfrm rot="5400000">
            <a:off x="4464511" y="1486285"/>
            <a:ext cx="5032258" cy="388543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9544" y="1374126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Making a Cube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226097" y="2046112"/>
            <a:ext cx="4329884" cy="41857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Cut out the outline of the net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Fold the net along the dotted lines (so the dotted lines are on the inside of the fold)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endParaRPr lang="en-GB" sz="2400" dirty="0"/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400" dirty="0"/>
              <a:t>Put glue on the tabs and assemble the cube</a:t>
            </a:r>
            <a:endParaRPr lang="en-GB" dirty="0"/>
          </a:p>
        </p:txBody>
      </p:sp>
      <p:sp>
        <p:nvSpPr>
          <p:cNvPr id="8" name="Rectangular Callout 23">
            <a:extLst>
              <a:ext uri="{FF2B5EF4-FFF2-40B4-BE49-F238E27FC236}">
                <a16:creationId xmlns:a16="http://schemas.microsoft.com/office/drawing/2014/main" id="{591476D8-6BAE-460E-9193-7ABDC75CFC4E}"/>
              </a:ext>
            </a:extLst>
          </p:cNvPr>
          <p:cNvSpPr/>
          <p:nvPr/>
        </p:nvSpPr>
        <p:spPr>
          <a:xfrm>
            <a:off x="5037925" y="1887602"/>
            <a:ext cx="1149001" cy="372624"/>
          </a:xfrm>
          <a:prstGeom prst="wedgeRectCallout">
            <a:avLst>
              <a:gd name="adj1" fmla="val 55415"/>
              <a:gd name="adj2" fmla="val 296911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tab</a:t>
            </a:r>
          </a:p>
        </p:txBody>
      </p:sp>
      <p:sp>
        <p:nvSpPr>
          <p:cNvPr id="10" name="Rectangular Callout 23">
            <a:extLst>
              <a:ext uri="{FF2B5EF4-FFF2-40B4-BE49-F238E27FC236}">
                <a16:creationId xmlns:a16="http://schemas.microsoft.com/office/drawing/2014/main" id="{8FF1F0A7-78AB-46C5-A415-916777AA832C}"/>
              </a:ext>
            </a:extLst>
          </p:cNvPr>
          <p:cNvSpPr/>
          <p:nvPr/>
        </p:nvSpPr>
        <p:spPr>
          <a:xfrm>
            <a:off x="8009409" y="5157192"/>
            <a:ext cx="852585" cy="636220"/>
          </a:xfrm>
          <a:prstGeom prst="wedgeRectCallout">
            <a:avLst>
              <a:gd name="adj1" fmla="val -83131"/>
              <a:gd name="adj2" fmla="val -14084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cut line</a:t>
            </a:r>
          </a:p>
        </p:txBody>
      </p:sp>
      <p:sp>
        <p:nvSpPr>
          <p:cNvPr id="12" name="Rectangular Callout 23">
            <a:extLst>
              <a:ext uri="{FF2B5EF4-FFF2-40B4-BE49-F238E27FC236}">
                <a16:creationId xmlns:a16="http://schemas.microsoft.com/office/drawing/2014/main" id="{26177150-5423-4B3B-83B0-58796F226277}"/>
              </a:ext>
            </a:extLst>
          </p:cNvPr>
          <p:cNvSpPr/>
          <p:nvPr/>
        </p:nvSpPr>
        <p:spPr>
          <a:xfrm>
            <a:off x="7950619" y="1666514"/>
            <a:ext cx="852585" cy="636220"/>
          </a:xfrm>
          <a:prstGeom prst="wedgeRectCallout">
            <a:avLst>
              <a:gd name="adj1" fmla="val -166075"/>
              <a:gd name="adj2" fmla="val 103900"/>
            </a:avLst>
          </a:prstGeom>
          <a:solidFill>
            <a:srgbClr val="FFFF66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dirty="0">
                <a:solidFill>
                  <a:schemeClr val="tx1"/>
                </a:solidFill>
              </a:rPr>
              <a:t>fold line</a:t>
            </a:r>
          </a:p>
        </p:txBody>
      </p:sp>
      <p:sp>
        <p:nvSpPr>
          <p:cNvPr id="5" name="Cube 4">
            <a:extLst>
              <a:ext uri="{FF2B5EF4-FFF2-40B4-BE49-F238E27FC236}">
                <a16:creationId xmlns:a16="http://schemas.microsoft.com/office/drawing/2014/main" id="{54A9F052-0B2F-454C-866C-16E6819D0226}"/>
              </a:ext>
            </a:extLst>
          </p:cNvPr>
          <p:cNvSpPr/>
          <p:nvPr/>
        </p:nvSpPr>
        <p:spPr>
          <a:xfrm>
            <a:off x="3700445" y="1220521"/>
            <a:ext cx="950283" cy="898390"/>
          </a:xfrm>
          <a:prstGeom prst="cube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9B8D158-898A-44B0-B0DF-F34346D768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1672" y="3788951"/>
            <a:ext cx="1584176" cy="159225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D7002FD-68A3-48E1-BEE7-D9E0A4EB658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01350" y="4899100"/>
            <a:ext cx="1288081" cy="1268591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95536" y="1370525"/>
            <a:ext cx="45365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/>
              <a:t>Now Try This…</a:t>
            </a:r>
          </a:p>
        </p:txBody>
      </p:sp>
      <p:sp>
        <p:nvSpPr>
          <p:cNvPr id="50" name="TextBox 49"/>
          <p:cNvSpPr txBox="1"/>
          <p:nvPr/>
        </p:nvSpPr>
        <p:spPr>
          <a:xfrm>
            <a:off x="395536" y="2276872"/>
            <a:ext cx="8424936" cy="3077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Can you create the net for a cylinder?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endParaRPr lang="en-GB" sz="2400" dirty="0"/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What about a hexagon-shaped box?</a:t>
            </a:r>
          </a:p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400" dirty="0"/>
              <a:t>Or the net for the shape of a lorry? Or the shape of a sofa?</a:t>
            </a:r>
          </a:p>
        </p:txBody>
      </p:sp>
      <p:sp>
        <p:nvSpPr>
          <p:cNvPr id="2" name="Cylinder 1">
            <a:extLst>
              <a:ext uri="{FF2B5EF4-FFF2-40B4-BE49-F238E27FC236}">
                <a16:creationId xmlns:a16="http://schemas.microsoft.com/office/drawing/2014/main" id="{B73D3106-CC6F-4332-8C9D-369F4A30D2FF}"/>
              </a:ext>
            </a:extLst>
          </p:cNvPr>
          <p:cNvSpPr/>
          <p:nvPr/>
        </p:nvSpPr>
        <p:spPr>
          <a:xfrm>
            <a:off x="5323628" y="2447603"/>
            <a:ext cx="1440160" cy="1368152"/>
          </a:xfrm>
          <a:prstGeom prst="can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537368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844</TotalTime>
  <Words>135</Words>
  <Application>Microsoft Office PowerPoint</Application>
  <PresentationFormat>On-screen Show (4:3)</PresentationFormat>
  <Paragraphs>32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is a program?</dc:title>
  <dc:creator>Attainment in Education</dc:creator>
  <cp:lastModifiedBy>Clerke,Natalie</cp:lastModifiedBy>
  <cp:revision>61</cp:revision>
  <dcterms:created xsi:type="dcterms:W3CDTF">2012-08-07T14:34:21Z</dcterms:created>
  <dcterms:modified xsi:type="dcterms:W3CDTF">2019-05-03T10:05:17Z</dcterms:modified>
</cp:coreProperties>
</file>