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81" d="100"/>
          <a:sy n="81" d="100"/>
        </p:scale>
        <p:origin x="1498" y="62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028-C136-4B59-AFEB-A2A783CA1FA5}" type="datetimeFigureOut">
              <a:rPr lang="en-GB" smtClean="0"/>
              <a:pPr/>
              <a:t>28/07/2021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513D1-043E-4418-B60F-DDDC6CA78FA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456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25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5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6037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513D1-043E-4418-B60F-DDDC6CA78FA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594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5ADD6-F8CE-1748-83D1-037D91A2E22A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DF3C2-0495-F940-AA06-AB01FA4F82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6480" y="1584853"/>
            <a:ext cx="5181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0093D3"/>
                </a:solidFill>
                <a:latin typeface="Arial"/>
                <a:cs typeface="Arial"/>
              </a:rPr>
              <a:t>Spaghetti bridge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50ECD-0FCA-4FFF-8119-9CA6DBC53DE5}"/>
              </a:ext>
            </a:extLst>
          </p:cNvPr>
          <p:cNvSpPr txBox="1"/>
          <p:nvPr/>
        </p:nvSpPr>
        <p:spPr>
          <a:xfrm>
            <a:off x="1763688" y="4725144"/>
            <a:ext cx="604718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>
                <a:solidFill>
                  <a:srgbClr val="0093D3"/>
                </a:solidFill>
                <a:latin typeface="Arial"/>
                <a:cs typeface="Arial"/>
              </a:rPr>
              <a:t>A competition to build the tallest structure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20888"/>
            <a:ext cx="6804248" cy="214759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Rules for using Glue Guns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5536" y="2276872"/>
            <a:ext cx="835292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Always treat a glue gun as if it is hot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When not being used, always stand the glue gun up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Always use a board underneath what you are gluing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Only one person can use a glue gun at a time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Never touch anything with the hot end except for what is being glued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800" dirty="0"/>
              <a:t>Never touch the glue – it could still be hot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Now try this…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5536" y="2276872"/>
            <a:ext cx="835292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You have 20 minutes to build a bridge from spaghetti.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The bridge must reach over a gap of 15 cm.</a:t>
            </a:r>
          </a:p>
          <a:p>
            <a:pPr marL="609600" indent="-609600">
              <a:spcAft>
                <a:spcPts val="600"/>
              </a:spcAft>
              <a:buFontTx/>
              <a:buAutoNum type="arabicPeriod"/>
            </a:pPr>
            <a:r>
              <a:rPr lang="en-GB" altLang="en-US" sz="2800" dirty="0"/>
              <a:t>You can only use 15 pieces of spaghetti – you can break some of it into smaller lengths if you need to.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800" dirty="0"/>
              <a:t>This is a competition – the bridge that can support the strongest load at its centre wins.</a:t>
            </a:r>
          </a:p>
          <a:p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7833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41277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Example of a Pupils Winning Bridge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9E0FD5-1010-4EFB-A288-E2E83CB77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013" y="2204864"/>
            <a:ext cx="5121974" cy="392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60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155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program?</dc:title>
  <dc:creator>Attainment in Education</dc:creator>
  <cp:lastModifiedBy>Neighbour,Marie</cp:lastModifiedBy>
  <cp:revision>46</cp:revision>
  <dcterms:created xsi:type="dcterms:W3CDTF">2012-08-07T14:34:21Z</dcterms:created>
  <dcterms:modified xsi:type="dcterms:W3CDTF">2021-07-28T12:24:08Z</dcterms:modified>
</cp:coreProperties>
</file>