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714"/>
  </p:normalViewPr>
  <p:slideViewPr>
    <p:cSldViewPr snapToGrid="0" snapToObjects="1">
      <p:cViewPr varScale="1">
        <p:scale>
          <a:sx n="63" d="100"/>
          <a:sy n="63" d="100"/>
        </p:scale>
        <p:origin x="77" y="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B3373B9-8B1F-4F61-A806-335076A91E9F}"/>
              </a:ext>
            </a:extLst>
          </p:cNvPr>
          <p:cNvSpPr txBox="1">
            <a:spLocks/>
          </p:cNvSpPr>
          <p:nvPr/>
        </p:nvSpPr>
        <p:spPr>
          <a:xfrm>
            <a:off x="1066927" y="517716"/>
            <a:ext cx="66357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Which boat would go the fastest?</a:t>
            </a: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06C33F3-086E-435C-BEDE-85A4F0AA5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60716"/>
            <a:ext cx="22780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2543187-CCFE-492C-AD5B-D75FF4E4E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77" y="1668653"/>
            <a:ext cx="2305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F4F3DFC-D227-46AB-89D6-7D433610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54" y="1660716"/>
            <a:ext cx="22828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DC40202-6979-4BE3-BF62-A629B198E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5" y="3366610"/>
            <a:ext cx="22780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4BA69B-56F1-4D26-9973-CF7E93D0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7"/>
          <a:stretch>
            <a:fillRect/>
          </a:stretch>
        </p:blipFill>
        <p:spPr bwMode="auto">
          <a:xfrm>
            <a:off x="6455711" y="3291647"/>
            <a:ext cx="21383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6B6CA1D-D1EC-4622-BE4F-82FF1DE8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6" r="38164"/>
          <a:stretch>
            <a:fillRect/>
          </a:stretch>
        </p:blipFill>
        <p:spPr bwMode="auto">
          <a:xfrm>
            <a:off x="4858258" y="3187222"/>
            <a:ext cx="15827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F1DCA6F-0263-400A-86F8-B8F389A1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2" b="8102"/>
          <a:stretch>
            <a:fillRect/>
          </a:stretch>
        </p:blipFill>
        <p:spPr bwMode="auto">
          <a:xfrm>
            <a:off x="6528738" y="4820220"/>
            <a:ext cx="1935162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D684C-59DF-4620-BF71-BC08B213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45" y="4879497"/>
            <a:ext cx="207962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DF4C4F1-B8C3-4352-9BF5-1F94784E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6" t="21455" b="19318"/>
          <a:stretch>
            <a:fillRect/>
          </a:stretch>
        </p:blipFill>
        <p:spPr bwMode="auto">
          <a:xfrm>
            <a:off x="552450" y="5021833"/>
            <a:ext cx="239553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A9FF7BEA-5AC4-4344-BF41-C4EA7679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1" b="59435"/>
          <a:stretch>
            <a:fillRect/>
          </a:stretch>
        </p:blipFill>
        <p:spPr bwMode="auto">
          <a:xfrm>
            <a:off x="3179007" y="3501548"/>
            <a:ext cx="15303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Neighbour,Marie</cp:lastModifiedBy>
  <cp:revision>9</cp:revision>
  <dcterms:created xsi:type="dcterms:W3CDTF">2017-06-28T15:11:57Z</dcterms:created>
  <dcterms:modified xsi:type="dcterms:W3CDTF">2019-04-15T13:51:39Z</dcterms:modified>
</cp:coreProperties>
</file>