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9" r:id="rId2"/>
    <p:sldId id="273" r:id="rId3"/>
    <p:sldId id="270" r:id="rId4"/>
    <p:sldId id="271" r:id="rId5"/>
    <p:sldId id="27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8"/>
    <p:restoredTop sz="94674"/>
  </p:normalViewPr>
  <p:slideViewPr>
    <p:cSldViewPr snapToGrid="0" snapToObjects="1">
      <p:cViewPr varScale="1">
        <p:scale>
          <a:sx n="68" d="100"/>
          <a:sy n="68" d="100"/>
        </p:scale>
        <p:origin x="144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E4D6D-B363-4131-BCEF-3DEC54E98C93}" type="datetimeFigureOut">
              <a:rPr lang="en-GB" smtClean="0"/>
              <a:t>03/11/2021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707AF-15F6-4390-8428-FE2D70DF4961}" type="slidenum">
              <a:rPr lang="en-GB" smtClean="0"/>
              <a:t>‹#›</a:t>
            </a:fld>
            <a:endParaRPr lang="en-GB"/>
          </a:p>
        </p:txBody>
      </p:sp>
    </p:spTree>
    <p:extLst>
      <p:ext uri="{BB962C8B-B14F-4D97-AF65-F5344CB8AC3E}">
        <p14:creationId xmlns:p14="http://schemas.microsoft.com/office/powerpoint/2010/main" val="28619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2309018"/>
            <a:ext cx="7886700" cy="37645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93533"/>
            <a:ext cx="1971675" cy="468750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193533"/>
            <a:ext cx="5800725" cy="46875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309017"/>
            <a:ext cx="7886700" cy="37548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Content Placeholder 2"/>
          <p:cNvSpPr>
            <a:spLocks noGrp="1"/>
          </p:cNvSpPr>
          <p:nvPr>
            <p:ph sz="half" idx="1"/>
          </p:nvPr>
        </p:nvSpPr>
        <p:spPr>
          <a:xfrm>
            <a:off x="628650" y="2300439"/>
            <a:ext cx="3886200" cy="37827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300439"/>
            <a:ext cx="3886200" cy="3782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12824"/>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23383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162299"/>
            <a:ext cx="3868340" cy="2930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3383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3162299"/>
            <a:ext cx="3887391" cy="29304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22915"/>
            <a:ext cx="4629150" cy="45602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592888"/>
            <a:ext cx="2949178" cy="34902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1522915"/>
            <a:ext cx="4629150" cy="45698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592888"/>
            <a:ext cx="2949178" cy="349990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498CC0-CDE1-472C-8614-209116E63C32}"/>
              </a:ext>
            </a:extLst>
          </p:cNvPr>
          <p:cNvSpPr txBox="1"/>
          <p:nvPr/>
        </p:nvSpPr>
        <p:spPr>
          <a:xfrm>
            <a:off x="1071327" y="5395809"/>
            <a:ext cx="6987667"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Making a book of Christmas gift tokens</a:t>
            </a:r>
          </a:p>
        </p:txBody>
      </p:sp>
      <p:sp>
        <p:nvSpPr>
          <p:cNvPr id="21" name="TextBox 20">
            <a:extLst>
              <a:ext uri="{FF2B5EF4-FFF2-40B4-BE49-F238E27FC236}">
                <a16:creationId xmlns:a16="http://schemas.microsoft.com/office/drawing/2014/main" id="{2965FA4C-B293-4CDF-8F6C-B667F13D4BE6}"/>
              </a:ext>
            </a:extLst>
          </p:cNvPr>
          <p:cNvSpPr txBox="1"/>
          <p:nvPr/>
        </p:nvSpPr>
        <p:spPr>
          <a:xfrm>
            <a:off x="239921" y="1073694"/>
            <a:ext cx="8664158"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Gift tokens</a:t>
            </a:r>
            <a:endParaRPr lang="en-GB" sz="48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48A6E4A-6795-41CE-9F7C-7C1963E73FDB}"/>
              </a:ext>
            </a:extLst>
          </p:cNvPr>
          <p:cNvPicPr>
            <a:picLocks noChangeAspect="1"/>
          </p:cNvPicPr>
          <p:nvPr/>
        </p:nvPicPr>
        <p:blipFill>
          <a:blip r:embed="rId2"/>
          <a:stretch>
            <a:fillRect/>
          </a:stretch>
        </p:blipFill>
        <p:spPr>
          <a:xfrm>
            <a:off x="1528337" y="1876208"/>
            <a:ext cx="6087325" cy="3105583"/>
          </a:xfrm>
          <a:prstGeom prst="rect">
            <a:avLst/>
          </a:prstGeom>
        </p:spPr>
      </p:pic>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965FA4C-B293-4CDF-8F6C-B667F13D4BE6}"/>
              </a:ext>
            </a:extLst>
          </p:cNvPr>
          <p:cNvSpPr txBox="1"/>
          <p:nvPr/>
        </p:nvSpPr>
        <p:spPr>
          <a:xfrm>
            <a:off x="239921" y="1073694"/>
            <a:ext cx="8664158"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Christmas gift </a:t>
            </a:r>
            <a:r>
              <a:rPr lang="en-GB" sz="4800" b="1" dirty="0">
                <a:solidFill>
                  <a:srgbClr val="201F1E"/>
                </a:solidFill>
                <a:latin typeface="Arial" panose="020B0604020202020204" pitchFamily="34" charset="0"/>
                <a:cs typeface="Arial" panose="020B0604020202020204" pitchFamily="34" charset="0"/>
              </a:rPr>
              <a:t>t</a:t>
            </a:r>
            <a:r>
              <a:rPr lang="en-GB" sz="4800" b="1" i="0" dirty="0">
                <a:solidFill>
                  <a:srgbClr val="201F1E"/>
                </a:solidFill>
                <a:effectLst/>
                <a:latin typeface="Arial" panose="020B0604020202020204" pitchFamily="34" charset="0"/>
                <a:cs typeface="Arial" panose="020B0604020202020204" pitchFamily="34" charset="0"/>
              </a:rPr>
              <a:t>okens</a:t>
            </a:r>
            <a:endParaRPr lang="en-GB" sz="48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6E14335-EDB1-422F-9CAC-6EC6A4F87CE1}"/>
              </a:ext>
            </a:extLst>
          </p:cNvPr>
          <p:cNvSpPr txBox="1"/>
          <p:nvPr/>
        </p:nvSpPr>
        <p:spPr>
          <a:xfrm>
            <a:off x="1034560" y="2107891"/>
            <a:ext cx="7409543" cy="3416320"/>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817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78856" y="1084185"/>
            <a:ext cx="5203850" cy="646331"/>
          </a:xfrm>
          <a:prstGeom prst="rect">
            <a:avLst/>
          </a:prstGeom>
          <a:noFill/>
        </p:spPr>
        <p:txBody>
          <a:bodyPr wrap="square" rtlCol="0">
            <a:spAutoFit/>
          </a:bodyPr>
          <a:lstStyle/>
          <a:p>
            <a:r>
              <a:rPr lang="en-GB" sz="3600" b="1" dirty="0"/>
              <a:t>Step 1 – Activity handout </a:t>
            </a:r>
            <a:endParaRPr lang="en-GB" sz="3600" dirty="0"/>
          </a:p>
        </p:txBody>
      </p:sp>
      <p:sp>
        <p:nvSpPr>
          <p:cNvPr id="12" name="TextBox 11">
            <a:extLst>
              <a:ext uri="{FF2B5EF4-FFF2-40B4-BE49-F238E27FC236}">
                <a16:creationId xmlns:a16="http://schemas.microsoft.com/office/drawing/2014/main" id="{2589549F-30A0-4D83-A0BF-3D1D89C78451}"/>
              </a:ext>
            </a:extLst>
          </p:cNvPr>
          <p:cNvSpPr txBox="1"/>
          <p:nvPr/>
        </p:nvSpPr>
        <p:spPr>
          <a:xfrm>
            <a:off x="178856" y="1828989"/>
            <a:ext cx="3057237" cy="1200329"/>
          </a:xfrm>
          <a:prstGeom prst="rect">
            <a:avLst/>
          </a:prstGeom>
          <a:noFill/>
        </p:spPr>
        <p:txBody>
          <a:bodyPr wrap="square" rtlCol="0">
            <a:spAutoFit/>
          </a:bodyPr>
          <a:lstStyle/>
          <a:p>
            <a:pPr marL="457200" indent="-457200">
              <a:buFont typeface="Arial" panose="020B0604020202020204" pitchFamily="34" charset="0"/>
              <a:buChar char="•"/>
            </a:pPr>
            <a:r>
              <a:rPr lang="en-GB" sz="2400" dirty="0"/>
              <a:t>Print off the front cover and as many tokens as you need </a:t>
            </a:r>
          </a:p>
        </p:txBody>
      </p:sp>
      <p:pic>
        <p:nvPicPr>
          <p:cNvPr id="3" name="Picture 2">
            <a:extLst>
              <a:ext uri="{FF2B5EF4-FFF2-40B4-BE49-F238E27FC236}">
                <a16:creationId xmlns:a16="http://schemas.microsoft.com/office/drawing/2014/main" id="{035F533B-D51D-4A2C-817A-F53BFA18BFF6}"/>
              </a:ext>
            </a:extLst>
          </p:cNvPr>
          <p:cNvPicPr>
            <a:picLocks noChangeAspect="1"/>
          </p:cNvPicPr>
          <p:nvPr/>
        </p:nvPicPr>
        <p:blipFill>
          <a:blip r:embed="rId2"/>
          <a:srcRect/>
          <a:stretch/>
        </p:blipFill>
        <p:spPr>
          <a:xfrm>
            <a:off x="3163250" y="1764237"/>
            <a:ext cx="5843629" cy="4009578"/>
          </a:xfrm>
          <a:prstGeom prst="rect">
            <a:avLst/>
          </a:prstGeom>
        </p:spPr>
      </p:pic>
    </p:spTree>
    <p:extLst>
      <p:ext uri="{BB962C8B-B14F-4D97-AF65-F5344CB8AC3E}">
        <p14:creationId xmlns:p14="http://schemas.microsoft.com/office/powerpoint/2010/main" val="331631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257605" y="1083463"/>
            <a:ext cx="8242928" cy="646331"/>
          </a:xfrm>
          <a:prstGeom prst="rect">
            <a:avLst/>
          </a:prstGeom>
          <a:noFill/>
        </p:spPr>
        <p:txBody>
          <a:bodyPr wrap="square" rtlCol="0">
            <a:spAutoFit/>
          </a:bodyPr>
          <a:lstStyle/>
          <a:p>
            <a:r>
              <a:rPr lang="en-GB" sz="3600" b="1" dirty="0"/>
              <a:t>Step 2 – Make your book of gift tokens</a:t>
            </a:r>
          </a:p>
        </p:txBody>
      </p:sp>
      <p:pic>
        <p:nvPicPr>
          <p:cNvPr id="7" name="Picture 6">
            <a:extLst>
              <a:ext uri="{FF2B5EF4-FFF2-40B4-BE49-F238E27FC236}">
                <a16:creationId xmlns:a16="http://schemas.microsoft.com/office/drawing/2014/main" id="{050EFF69-69B7-4361-9F9C-CDE6A17F7070}"/>
              </a:ext>
            </a:extLst>
          </p:cNvPr>
          <p:cNvPicPr>
            <a:picLocks noChangeAspect="1"/>
          </p:cNvPicPr>
          <p:nvPr/>
        </p:nvPicPr>
        <p:blipFill>
          <a:blip r:embed="rId2"/>
          <a:srcRect/>
          <a:stretch/>
        </p:blipFill>
        <p:spPr>
          <a:xfrm>
            <a:off x="1442147" y="4082883"/>
            <a:ext cx="2821358" cy="1446419"/>
          </a:xfrm>
          <a:prstGeom prst="rect">
            <a:avLst/>
          </a:prstGeom>
        </p:spPr>
      </p:pic>
      <p:pic>
        <p:nvPicPr>
          <p:cNvPr id="9" name="Picture 8">
            <a:extLst>
              <a:ext uri="{FF2B5EF4-FFF2-40B4-BE49-F238E27FC236}">
                <a16:creationId xmlns:a16="http://schemas.microsoft.com/office/drawing/2014/main" id="{65AFA716-732E-458A-B9EA-8C33DF39FCF8}"/>
              </a:ext>
            </a:extLst>
          </p:cNvPr>
          <p:cNvPicPr>
            <a:picLocks noChangeAspect="1"/>
          </p:cNvPicPr>
          <p:nvPr/>
        </p:nvPicPr>
        <p:blipFill>
          <a:blip r:embed="rId2"/>
          <a:srcRect/>
          <a:stretch/>
        </p:blipFill>
        <p:spPr>
          <a:xfrm>
            <a:off x="1132562" y="3711462"/>
            <a:ext cx="2821358" cy="1446419"/>
          </a:xfrm>
          <a:prstGeom prst="rect">
            <a:avLst/>
          </a:prstGeom>
        </p:spPr>
      </p:pic>
      <p:pic>
        <p:nvPicPr>
          <p:cNvPr id="10" name="Picture 9">
            <a:extLst>
              <a:ext uri="{FF2B5EF4-FFF2-40B4-BE49-F238E27FC236}">
                <a16:creationId xmlns:a16="http://schemas.microsoft.com/office/drawing/2014/main" id="{FDA328E5-2A54-46B3-80A3-346269A635A7}"/>
              </a:ext>
            </a:extLst>
          </p:cNvPr>
          <p:cNvPicPr>
            <a:picLocks noChangeAspect="1"/>
          </p:cNvPicPr>
          <p:nvPr/>
        </p:nvPicPr>
        <p:blipFill>
          <a:blip r:embed="rId2"/>
          <a:srcRect/>
          <a:stretch/>
        </p:blipFill>
        <p:spPr>
          <a:xfrm>
            <a:off x="822977" y="3340041"/>
            <a:ext cx="2821358" cy="1446419"/>
          </a:xfrm>
          <a:prstGeom prst="rect">
            <a:avLst/>
          </a:prstGeom>
        </p:spPr>
      </p:pic>
      <p:sp>
        <p:nvSpPr>
          <p:cNvPr id="17" name="TextBox 16">
            <a:extLst>
              <a:ext uri="{FF2B5EF4-FFF2-40B4-BE49-F238E27FC236}">
                <a16:creationId xmlns:a16="http://schemas.microsoft.com/office/drawing/2014/main" id="{6ABE5C98-AEE0-4209-ACD1-E86AD8FB2C0C}"/>
              </a:ext>
            </a:extLst>
          </p:cNvPr>
          <p:cNvSpPr txBox="1"/>
          <p:nvPr/>
        </p:nvSpPr>
        <p:spPr>
          <a:xfrm>
            <a:off x="4060764" y="2937543"/>
            <a:ext cx="1097771" cy="461665"/>
          </a:xfrm>
          <a:prstGeom prst="rect">
            <a:avLst/>
          </a:prstGeom>
          <a:noFill/>
        </p:spPr>
        <p:txBody>
          <a:bodyPr wrap="square" rtlCol="0">
            <a:spAutoFit/>
          </a:bodyPr>
          <a:lstStyle/>
          <a:p>
            <a:r>
              <a:rPr lang="en-GB" sz="2400" dirty="0">
                <a:solidFill>
                  <a:srgbClr val="FF0000"/>
                </a:solidFill>
              </a:rPr>
              <a:t>STAPLE</a:t>
            </a:r>
          </a:p>
        </p:txBody>
      </p:sp>
      <p:sp>
        <p:nvSpPr>
          <p:cNvPr id="19" name="TextBox 18">
            <a:extLst>
              <a:ext uri="{FF2B5EF4-FFF2-40B4-BE49-F238E27FC236}">
                <a16:creationId xmlns:a16="http://schemas.microsoft.com/office/drawing/2014/main" id="{5FB288F3-4560-466D-B403-563186CE74C7}"/>
              </a:ext>
            </a:extLst>
          </p:cNvPr>
          <p:cNvSpPr txBox="1"/>
          <p:nvPr/>
        </p:nvSpPr>
        <p:spPr>
          <a:xfrm>
            <a:off x="257605" y="1759289"/>
            <a:ext cx="6773460" cy="830997"/>
          </a:xfrm>
          <a:prstGeom prst="rect">
            <a:avLst/>
          </a:prstGeom>
          <a:noFill/>
        </p:spPr>
        <p:txBody>
          <a:bodyPr wrap="square" rtlCol="0">
            <a:spAutoFit/>
          </a:bodyPr>
          <a:lstStyle/>
          <a:p>
            <a:pPr marL="457200" indent="-457200">
              <a:buFont typeface="Arial" panose="020B0604020202020204" pitchFamily="34" charset="0"/>
              <a:buChar char="•"/>
            </a:pPr>
            <a:r>
              <a:rPr lang="en-GB" sz="2400" dirty="0"/>
              <a:t>Put the front cover on top of the tokens </a:t>
            </a:r>
          </a:p>
          <a:p>
            <a:pPr marL="457200" indent="-457200">
              <a:buFont typeface="Arial" panose="020B0604020202020204" pitchFamily="34" charset="0"/>
              <a:buChar char="•"/>
            </a:pPr>
            <a:r>
              <a:rPr lang="en-GB" sz="2400" dirty="0"/>
              <a:t>Staple together </a:t>
            </a:r>
            <a:r>
              <a:rPr lang="en-GB" sz="24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p:txBody>
      </p:sp>
      <p:pic>
        <p:nvPicPr>
          <p:cNvPr id="6" name="Picture 5">
            <a:extLst>
              <a:ext uri="{FF2B5EF4-FFF2-40B4-BE49-F238E27FC236}">
                <a16:creationId xmlns:a16="http://schemas.microsoft.com/office/drawing/2014/main" id="{81A892A6-3AEB-4094-86E9-77F9010F45ED}"/>
              </a:ext>
            </a:extLst>
          </p:cNvPr>
          <p:cNvPicPr>
            <a:picLocks noChangeAspect="1"/>
          </p:cNvPicPr>
          <p:nvPr/>
        </p:nvPicPr>
        <p:blipFill>
          <a:blip r:embed="rId3"/>
          <a:stretch>
            <a:fillRect/>
          </a:stretch>
        </p:blipFill>
        <p:spPr>
          <a:xfrm>
            <a:off x="552130" y="2817916"/>
            <a:ext cx="2821358" cy="1457479"/>
          </a:xfrm>
          <a:prstGeom prst="rect">
            <a:avLst/>
          </a:prstGeom>
        </p:spPr>
      </p:pic>
      <p:pic>
        <p:nvPicPr>
          <p:cNvPr id="13" name="Picture 12">
            <a:extLst>
              <a:ext uri="{FF2B5EF4-FFF2-40B4-BE49-F238E27FC236}">
                <a16:creationId xmlns:a16="http://schemas.microsoft.com/office/drawing/2014/main" id="{921D8A93-01E3-44AF-9B26-487B5EA7C9FE}"/>
              </a:ext>
            </a:extLst>
          </p:cNvPr>
          <p:cNvPicPr>
            <a:picLocks noChangeAspect="1"/>
          </p:cNvPicPr>
          <p:nvPr/>
        </p:nvPicPr>
        <p:blipFill>
          <a:blip r:embed="rId4"/>
          <a:stretch>
            <a:fillRect/>
          </a:stretch>
        </p:blipFill>
        <p:spPr>
          <a:xfrm>
            <a:off x="5190082" y="2922619"/>
            <a:ext cx="3681034" cy="1888836"/>
          </a:xfrm>
          <a:prstGeom prst="rect">
            <a:avLst/>
          </a:prstGeom>
        </p:spPr>
      </p:pic>
      <p:cxnSp>
        <p:nvCxnSpPr>
          <p:cNvPr id="16" name="Straight Arrow Connector 15">
            <a:extLst>
              <a:ext uri="{FF2B5EF4-FFF2-40B4-BE49-F238E27FC236}">
                <a16:creationId xmlns:a16="http://schemas.microsoft.com/office/drawing/2014/main" id="{00B6C0B8-C792-4E9B-8C6A-1A660BC68425}"/>
              </a:ext>
            </a:extLst>
          </p:cNvPr>
          <p:cNvCxnSpPr/>
          <p:nvPr/>
        </p:nvCxnSpPr>
        <p:spPr>
          <a:xfrm>
            <a:off x="4713909" y="3358884"/>
            <a:ext cx="525493" cy="60325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B8331C3-DBD4-4325-8798-56E16456E26E}"/>
              </a:ext>
            </a:extLst>
          </p:cNvPr>
          <p:cNvCxnSpPr/>
          <p:nvPr/>
        </p:nvCxnSpPr>
        <p:spPr>
          <a:xfrm>
            <a:off x="5288723" y="3768170"/>
            <a:ext cx="0" cy="387928"/>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75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10836" y="1100173"/>
            <a:ext cx="6919528" cy="646331"/>
          </a:xfrm>
          <a:prstGeom prst="rect">
            <a:avLst/>
          </a:prstGeom>
          <a:noFill/>
        </p:spPr>
        <p:txBody>
          <a:bodyPr wrap="square" rtlCol="0">
            <a:spAutoFit/>
          </a:bodyPr>
          <a:lstStyle/>
          <a:p>
            <a:r>
              <a:rPr lang="en-GB" sz="3600" b="1" dirty="0"/>
              <a:t>Step 3 – </a:t>
            </a:r>
            <a:r>
              <a:rPr lang="en-GB" sz="3600" b="1"/>
              <a:t>Add your </a:t>
            </a:r>
            <a:r>
              <a:rPr lang="en-GB" sz="3600" b="1" dirty="0"/>
              <a:t>promises</a:t>
            </a:r>
          </a:p>
        </p:txBody>
      </p:sp>
      <p:sp>
        <p:nvSpPr>
          <p:cNvPr id="12" name="TextBox 11">
            <a:extLst>
              <a:ext uri="{FF2B5EF4-FFF2-40B4-BE49-F238E27FC236}">
                <a16:creationId xmlns:a16="http://schemas.microsoft.com/office/drawing/2014/main" id="{2589549F-30A0-4D83-A0BF-3D1D89C78451}"/>
              </a:ext>
            </a:extLst>
          </p:cNvPr>
          <p:cNvSpPr txBox="1"/>
          <p:nvPr/>
        </p:nvSpPr>
        <p:spPr>
          <a:xfrm>
            <a:off x="110836" y="1821918"/>
            <a:ext cx="7017987" cy="830997"/>
          </a:xfrm>
          <a:prstGeom prst="rect">
            <a:avLst/>
          </a:prstGeom>
          <a:noFill/>
        </p:spPr>
        <p:txBody>
          <a:bodyPr wrap="square" rtlCol="0">
            <a:spAutoFit/>
          </a:bodyPr>
          <a:lstStyle/>
          <a:p>
            <a:pPr marL="457200" indent="-457200">
              <a:buFont typeface="Arial" panose="020B0604020202020204" pitchFamily="34" charset="0"/>
              <a:buChar char="•"/>
            </a:pPr>
            <a:r>
              <a:rPr lang="en-GB" sz="2400" dirty="0"/>
              <a:t>Check the activity sheet for Christmas promises</a:t>
            </a:r>
          </a:p>
          <a:p>
            <a:pPr marL="457200" indent="-457200">
              <a:buFont typeface="Arial" panose="020B0604020202020204" pitchFamily="34" charset="0"/>
              <a:buChar char="•"/>
            </a:pPr>
            <a:r>
              <a:rPr lang="en-GB" sz="2400" dirty="0"/>
              <a:t>Write your promises on the tokens</a:t>
            </a:r>
          </a:p>
        </p:txBody>
      </p:sp>
      <p:pic>
        <p:nvPicPr>
          <p:cNvPr id="3" name="Picture 2">
            <a:extLst>
              <a:ext uri="{FF2B5EF4-FFF2-40B4-BE49-F238E27FC236}">
                <a16:creationId xmlns:a16="http://schemas.microsoft.com/office/drawing/2014/main" id="{CD34115A-412F-4480-BC6F-B3A6764AFDDE}"/>
              </a:ext>
            </a:extLst>
          </p:cNvPr>
          <p:cNvPicPr>
            <a:picLocks noChangeAspect="1"/>
          </p:cNvPicPr>
          <p:nvPr/>
        </p:nvPicPr>
        <p:blipFill>
          <a:blip r:embed="rId2"/>
          <a:srcRect/>
          <a:stretch/>
        </p:blipFill>
        <p:spPr>
          <a:xfrm>
            <a:off x="7128823" y="1495367"/>
            <a:ext cx="1697831" cy="4144358"/>
          </a:xfrm>
          <a:prstGeom prst="rect">
            <a:avLst/>
          </a:prstGeom>
        </p:spPr>
      </p:pic>
      <p:pic>
        <p:nvPicPr>
          <p:cNvPr id="5" name="Picture 4">
            <a:extLst>
              <a:ext uri="{FF2B5EF4-FFF2-40B4-BE49-F238E27FC236}">
                <a16:creationId xmlns:a16="http://schemas.microsoft.com/office/drawing/2014/main" id="{D08495E9-EB54-4B90-8A3F-6259146E45CA}"/>
              </a:ext>
            </a:extLst>
          </p:cNvPr>
          <p:cNvPicPr>
            <a:picLocks noChangeAspect="1"/>
          </p:cNvPicPr>
          <p:nvPr/>
        </p:nvPicPr>
        <p:blipFill>
          <a:blip r:embed="rId3"/>
          <a:srcRect/>
          <a:stretch/>
        </p:blipFill>
        <p:spPr>
          <a:xfrm>
            <a:off x="1354801" y="3023979"/>
            <a:ext cx="5215195" cy="2615746"/>
          </a:xfrm>
          <a:prstGeom prst="rect">
            <a:avLst/>
          </a:prstGeom>
        </p:spPr>
      </p:pic>
    </p:spTree>
    <p:extLst>
      <p:ext uri="{BB962C8B-B14F-4D97-AF65-F5344CB8AC3E}">
        <p14:creationId xmlns:p14="http://schemas.microsoft.com/office/powerpoint/2010/main" val="31427595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1101</TotalTime>
  <Words>186</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 tokens presentation</dc:title>
  <dc:creator>Attainment in Education Ltd</dc:creator>
  <cp:keywords>Christmas, Gift tokens, graphics techniques, numbers and dates, promises, stapling and joining</cp:keywords>
  <cp:lastModifiedBy>Bolter,Becky</cp:lastModifiedBy>
  <cp:revision>134</cp:revision>
  <dcterms:created xsi:type="dcterms:W3CDTF">2017-06-28T15:11:57Z</dcterms:created>
  <dcterms:modified xsi:type="dcterms:W3CDTF">2021-11-03T15:56:40Z</dcterms:modified>
</cp:coreProperties>
</file>