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0" r:id="rId2"/>
    <p:sldId id="283" r:id="rId3"/>
    <p:sldId id="28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7673" autoAdjust="0"/>
  </p:normalViewPr>
  <p:slideViewPr>
    <p:cSldViewPr snapToGrid="0">
      <p:cViewPr varScale="1">
        <p:scale>
          <a:sx n="56" d="100"/>
          <a:sy n="56" d="100"/>
        </p:scale>
        <p:origin x="183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D93EEA-550D-4CB8-BF95-E787D0717305}" type="datetimeFigureOut">
              <a:rPr lang="en-GB" smtClean="0"/>
              <a:t>17/11/2021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1868E1-7BB4-4B04-9629-FCCFB49D260A}" type="slidenum">
              <a:rPr lang="en-GB" smtClean="0"/>
              <a:t>‹#›</a:t>
            </a:fld>
            <a:endParaRPr lang="en-GB"/>
          </a:p>
        </p:txBody>
      </p:sp>
    </p:spTree>
    <p:extLst>
      <p:ext uri="{BB962C8B-B14F-4D97-AF65-F5344CB8AC3E}">
        <p14:creationId xmlns:p14="http://schemas.microsoft.com/office/powerpoint/2010/main" val="3114888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F1868E1-7BB4-4B04-9629-FCCFB49D260A}" type="slidenum">
              <a:rPr lang="en-GB" smtClean="0"/>
              <a:t>1</a:t>
            </a:fld>
            <a:endParaRPr lang="en-GB"/>
          </a:p>
        </p:txBody>
      </p:sp>
    </p:spTree>
    <p:extLst>
      <p:ext uri="{BB962C8B-B14F-4D97-AF65-F5344CB8AC3E}">
        <p14:creationId xmlns:p14="http://schemas.microsoft.com/office/powerpoint/2010/main" val="4101634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James Webb Space Telescope (Webb) will be the largest, most powerful telescope ever launched into space. It follows in the footsteps of the Hubble Space Telescope as the next great space science observatory, designed to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answer outstanding questions about the Universe and to make breakthrough discoveries in all fields of astronomy.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Webb will reveal the hidden Universe to our eyes: stars shrouded in clouds of dust, molecules in the atmospheres of other worlds, and light from the first stars and galaxies. With its suite of state-of-the-art instruments, Webb will push the frontiers of our knowledge of the Solar System, of how stars and planets form, and of galaxy formation and evolution, in new ways.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telescope will launch on an Ariane 5 rocket from Europe’s Spaceport in French Guiana. From there it embarks on a month-long journey to its destination orbit around the second Lagrange point (L2), about one and a half million kilometres from Earth. In the first month after launch, Webb will unfold its sunshield, which is the size of a tennis court, and then deploy its 6.5-metre primary mirror that can detect the faint light of distant stars and galaxies with a sensitivity a hundred times greater than that of Hubble.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bottom right images are an Ariane 5 rocket taking off and </a:t>
            </a:r>
            <a:r>
              <a:rPr lang="en-GB" sz="1200" kern="1200">
                <a:solidFill>
                  <a:schemeClr val="tx1"/>
                </a:solidFill>
                <a:effectLst/>
                <a:latin typeface="+mn-lt"/>
                <a:ea typeface="+mn-ea"/>
                <a:cs typeface="+mn-cs"/>
              </a:rPr>
              <a:t>leaving earth. </a:t>
            </a:r>
            <a:r>
              <a:rPr lang="en-GB" sz="1200" kern="1200" dirty="0">
                <a:solidFill>
                  <a:schemeClr val="tx1"/>
                </a:solidFill>
                <a:effectLst/>
                <a:latin typeface="+mn-lt"/>
                <a:ea typeface="+mn-ea"/>
                <a:cs typeface="+mn-cs"/>
              </a:rPr>
              <a:t>The middle image is the James Webb Space Telescope that will be deployed in space. The image at the top right shows distant stars in space.</a:t>
            </a:r>
          </a:p>
        </p:txBody>
      </p:sp>
      <p:sp>
        <p:nvSpPr>
          <p:cNvPr id="4" name="Slide Number Placeholder 3"/>
          <p:cNvSpPr>
            <a:spLocks noGrp="1"/>
          </p:cNvSpPr>
          <p:nvPr>
            <p:ph type="sldNum" sz="quarter" idx="5"/>
          </p:nvPr>
        </p:nvSpPr>
        <p:spPr/>
        <p:txBody>
          <a:bodyPr/>
          <a:lstStyle/>
          <a:p>
            <a:fld id="{A207E84F-45E6-4385-A61E-2A903B5C237C}" type="slidenum">
              <a:rPr lang="en-GB" smtClean="0"/>
              <a:t>2</a:t>
            </a:fld>
            <a:endParaRPr lang="en-GB"/>
          </a:p>
        </p:txBody>
      </p:sp>
    </p:spTree>
    <p:extLst>
      <p:ext uri="{BB962C8B-B14F-4D97-AF65-F5344CB8AC3E}">
        <p14:creationId xmlns:p14="http://schemas.microsoft.com/office/powerpoint/2010/main" val="344296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image could be presented on an interactive whiteboard so that learners could annotate it with their ideas</a:t>
            </a:r>
          </a:p>
        </p:txBody>
      </p:sp>
      <p:sp>
        <p:nvSpPr>
          <p:cNvPr id="4" name="Slide Number Placeholder 3"/>
          <p:cNvSpPr>
            <a:spLocks noGrp="1"/>
          </p:cNvSpPr>
          <p:nvPr>
            <p:ph type="sldNum" sz="quarter" idx="5"/>
          </p:nvPr>
        </p:nvSpPr>
        <p:spPr/>
        <p:txBody>
          <a:bodyPr/>
          <a:lstStyle/>
          <a:p>
            <a:fld id="{A207E84F-45E6-4385-A61E-2A903B5C237C}" type="slidenum">
              <a:rPr lang="en-GB" smtClean="0"/>
              <a:t>3</a:t>
            </a:fld>
            <a:endParaRPr lang="en-GB"/>
          </a:p>
        </p:txBody>
      </p:sp>
    </p:spTree>
    <p:extLst>
      <p:ext uri="{BB962C8B-B14F-4D97-AF65-F5344CB8AC3E}">
        <p14:creationId xmlns:p14="http://schemas.microsoft.com/office/powerpoint/2010/main" val="2376550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BBEAF-B1F3-4EE4-8F79-17106BAC91F8}" type="datetimeFigureOut">
              <a:rPr lang="en-GB" smtClean="0"/>
              <a:t>17/11/2021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761496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BBEAF-B1F3-4EE4-8F79-17106BAC91F8}" type="datetimeFigureOut">
              <a:rPr lang="en-GB" smtClean="0"/>
              <a:t>17/11/2021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3143737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BBEAF-B1F3-4EE4-8F79-17106BAC91F8}" type="datetimeFigureOut">
              <a:rPr lang="en-GB" smtClean="0"/>
              <a:t>17/11/2021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4226918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BBEAF-B1F3-4EE4-8F79-17106BAC91F8}" type="datetimeFigureOut">
              <a:rPr lang="en-GB" smtClean="0"/>
              <a:t>17/11/2021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508298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BBEAF-B1F3-4EE4-8F79-17106BAC91F8}" type="datetimeFigureOut">
              <a:rPr lang="en-GB" smtClean="0"/>
              <a:t>17/11/2021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3508627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BBEAF-B1F3-4EE4-8F79-17106BAC91F8}" type="datetimeFigureOut">
              <a:rPr lang="en-GB" smtClean="0"/>
              <a:t>17/11/2021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3859215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BBEAF-B1F3-4EE4-8F79-17106BAC91F8}" type="datetimeFigureOut">
              <a:rPr lang="en-GB" smtClean="0"/>
              <a:t>17/11/2021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1893800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BBEAF-B1F3-4EE4-8F79-17106BAC91F8}" type="datetimeFigureOut">
              <a:rPr lang="en-GB" smtClean="0"/>
              <a:t>17/11/2021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2231293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BBEAF-B1F3-4EE4-8F79-17106BAC91F8}" type="datetimeFigureOut">
              <a:rPr lang="en-GB" smtClean="0"/>
              <a:t>17/11/2021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56991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8BBEAF-B1F3-4EE4-8F79-17106BAC91F8}" type="datetimeFigureOut">
              <a:rPr lang="en-GB" smtClean="0"/>
              <a:t>17/11/2021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4059235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8BBEAF-B1F3-4EE4-8F79-17106BAC91F8}" type="datetimeFigureOut">
              <a:rPr lang="en-GB" smtClean="0"/>
              <a:t>17/11/2021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DF438-6DBC-4DE8-955E-95EDABB14620}" type="slidenum">
              <a:rPr lang="en-GB" smtClean="0"/>
              <a:t>‹#›</a:t>
            </a:fld>
            <a:endParaRPr lang="en-GB"/>
          </a:p>
        </p:txBody>
      </p:sp>
    </p:spTree>
    <p:extLst>
      <p:ext uri="{BB962C8B-B14F-4D97-AF65-F5344CB8AC3E}">
        <p14:creationId xmlns:p14="http://schemas.microsoft.com/office/powerpoint/2010/main" val="3908472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8BBEAF-B1F3-4EE4-8F79-17106BAC91F8}" type="datetimeFigureOut">
              <a:rPr lang="en-GB" smtClean="0"/>
              <a:t>17/11/2021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DF438-6DBC-4DE8-955E-95EDABB14620}" type="slidenum">
              <a:rPr lang="en-GB" smtClean="0"/>
              <a:t>‹#›</a:t>
            </a:fld>
            <a:endParaRPr lang="en-GB"/>
          </a:p>
        </p:txBody>
      </p:sp>
      <p:pic>
        <p:nvPicPr>
          <p:cNvPr id="8" name="Picture 7">
            <a:extLst>
              <a:ext uri="{FF2B5EF4-FFF2-40B4-BE49-F238E27FC236}">
                <a16:creationId xmlns:a16="http://schemas.microsoft.com/office/drawing/2014/main" id="{D706CB22-55F8-472A-B839-D35D68B14DD8}"/>
              </a:ext>
            </a:extLst>
          </p:cNvPr>
          <p:cNvPicPr>
            <a:picLocks noChangeAspect="1"/>
          </p:cNvPicPr>
          <p:nvPr userDrawn="1"/>
        </p:nvPicPr>
        <p:blipFill>
          <a:blip r:embed="rId13"/>
          <a:stretch>
            <a:fillRect/>
          </a:stretch>
        </p:blipFill>
        <p:spPr>
          <a:xfrm>
            <a:off x="0" y="0"/>
            <a:ext cx="9144000" cy="1096266"/>
          </a:xfrm>
          <a:prstGeom prst="rect">
            <a:avLst/>
          </a:prstGeom>
        </p:spPr>
      </p:pic>
      <p:pic>
        <p:nvPicPr>
          <p:cNvPr id="10" name="Picture 9">
            <a:extLst>
              <a:ext uri="{FF2B5EF4-FFF2-40B4-BE49-F238E27FC236}">
                <a16:creationId xmlns:a16="http://schemas.microsoft.com/office/drawing/2014/main" id="{BCA107A4-4F75-4CE5-8D1E-633FB3B62059}"/>
              </a:ext>
            </a:extLst>
          </p:cNvPr>
          <p:cNvPicPr>
            <a:picLocks noChangeAspect="1"/>
          </p:cNvPicPr>
          <p:nvPr userDrawn="1"/>
        </p:nvPicPr>
        <p:blipFill>
          <a:blip r:embed="rId14"/>
          <a:stretch>
            <a:fillRect/>
          </a:stretch>
        </p:blipFill>
        <p:spPr>
          <a:xfrm>
            <a:off x="0" y="6165942"/>
            <a:ext cx="9144000" cy="692058"/>
          </a:xfrm>
          <a:prstGeom prst="rect">
            <a:avLst/>
          </a:prstGeom>
        </p:spPr>
      </p:pic>
    </p:spTree>
    <p:extLst>
      <p:ext uri="{BB962C8B-B14F-4D97-AF65-F5344CB8AC3E}">
        <p14:creationId xmlns:p14="http://schemas.microsoft.com/office/powerpoint/2010/main" val="2624146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9F976F-5769-4F93-891D-8609FAA62195}"/>
              </a:ext>
            </a:extLst>
          </p:cNvPr>
          <p:cNvSpPr txBox="1"/>
          <p:nvPr/>
        </p:nvSpPr>
        <p:spPr>
          <a:xfrm>
            <a:off x="925226" y="1010806"/>
            <a:ext cx="7128792" cy="830997"/>
          </a:xfrm>
          <a:prstGeom prst="rect">
            <a:avLst/>
          </a:prstGeom>
          <a:noFill/>
        </p:spPr>
        <p:txBody>
          <a:bodyPr wrap="square" rtlCol="0">
            <a:spAutoFit/>
          </a:bodyPr>
          <a:lstStyle/>
          <a:p>
            <a:pPr algn="ctr"/>
            <a:r>
              <a:rPr lang="en-GB" sz="4800" b="1" dirty="0">
                <a:solidFill>
                  <a:srgbClr val="0093D3"/>
                </a:solidFill>
                <a:latin typeface="Arial"/>
                <a:cs typeface="Arial"/>
              </a:rPr>
              <a:t>Sensors for space</a:t>
            </a:r>
          </a:p>
        </p:txBody>
      </p:sp>
      <p:sp>
        <p:nvSpPr>
          <p:cNvPr id="7" name="TextBox 6">
            <a:extLst>
              <a:ext uri="{FF2B5EF4-FFF2-40B4-BE49-F238E27FC236}">
                <a16:creationId xmlns:a16="http://schemas.microsoft.com/office/drawing/2014/main" id="{D2498CC0-CDE1-472C-8614-209116E63C32}"/>
              </a:ext>
            </a:extLst>
          </p:cNvPr>
          <p:cNvSpPr txBox="1"/>
          <p:nvPr/>
        </p:nvSpPr>
        <p:spPr>
          <a:xfrm>
            <a:off x="247667" y="5002184"/>
            <a:ext cx="8648663" cy="830997"/>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Identifying sensors that could be used on the </a:t>
            </a:r>
          </a:p>
          <a:p>
            <a:pPr algn="ctr"/>
            <a:r>
              <a:rPr lang="en-GB" sz="2400" dirty="0">
                <a:latin typeface="Arial" panose="020B0604020202020204" pitchFamily="34" charset="0"/>
                <a:cs typeface="Arial" panose="020B0604020202020204" pitchFamily="34" charset="0"/>
              </a:rPr>
              <a:t>James Webb Space Telescope </a:t>
            </a:r>
          </a:p>
        </p:txBody>
      </p:sp>
      <p:pic>
        <p:nvPicPr>
          <p:cNvPr id="6" name="Picture 5" descr="A satellite in space&#10;&#10;Description automatically generated with medium confidence">
            <a:extLst>
              <a:ext uri="{FF2B5EF4-FFF2-40B4-BE49-F238E27FC236}">
                <a16:creationId xmlns:a16="http://schemas.microsoft.com/office/drawing/2014/main" id="{EB5C2F9A-9C2D-48A3-A7DA-2FF2156583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3685" y="1855816"/>
            <a:ext cx="4416626" cy="3017191"/>
          </a:xfrm>
          <a:prstGeom prst="rect">
            <a:avLst/>
          </a:prstGeom>
        </p:spPr>
      </p:pic>
    </p:spTree>
    <p:extLst>
      <p:ext uri="{BB962C8B-B14F-4D97-AF65-F5344CB8AC3E}">
        <p14:creationId xmlns:p14="http://schemas.microsoft.com/office/powerpoint/2010/main" val="4192371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0A148C2-36A2-404F-8D16-41327A209651}"/>
              </a:ext>
            </a:extLst>
          </p:cNvPr>
          <p:cNvSpPr/>
          <p:nvPr/>
        </p:nvSpPr>
        <p:spPr>
          <a:xfrm>
            <a:off x="189783" y="1992261"/>
            <a:ext cx="4828784" cy="3785652"/>
          </a:xfrm>
          <a:prstGeom prst="rect">
            <a:avLst/>
          </a:prstGeom>
        </p:spPr>
        <p:txBody>
          <a:bodyPr wrap="square">
            <a:spAutoFit/>
          </a:bodyPr>
          <a:lstStyle/>
          <a:p>
            <a:pPr marL="358775" indent="-358775">
              <a:buFont typeface="Arial" panose="020B0604020202020204" pitchFamily="34" charset="0"/>
              <a:buChar char="•"/>
            </a:pPr>
            <a:r>
              <a:rPr lang="en-GB" sz="2400" dirty="0"/>
              <a:t>The James Webb Space telescope will allow us to look at far away stars and galaxies</a:t>
            </a:r>
          </a:p>
          <a:p>
            <a:pPr marL="358775" indent="-358775">
              <a:buFont typeface="Arial" panose="020B0604020202020204" pitchFamily="34" charset="0"/>
              <a:buChar char="•"/>
            </a:pPr>
            <a:r>
              <a:rPr lang="en-GB" sz="2400" dirty="0"/>
              <a:t>We can see some stars from earth – but this telescope will let us see them much better!</a:t>
            </a:r>
          </a:p>
          <a:p>
            <a:pPr marL="358775" indent="-358775">
              <a:buFont typeface="Arial" panose="020B0604020202020204" pitchFamily="34" charset="0"/>
              <a:buChar char="•"/>
            </a:pPr>
            <a:r>
              <a:rPr lang="en-GB" sz="2400" dirty="0"/>
              <a:t>It will be positioned in space, 1.5 million km from earth!</a:t>
            </a:r>
          </a:p>
          <a:p>
            <a:pPr marL="358775" indent="-358775">
              <a:buFont typeface="Arial" panose="020B0604020202020204" pitchFamily="34" charset="0"/>
              <a:buChar char="•"/>
            </a:pPr>
            <a:r>
              <a:rPr lang="en-GB" sz="2400" dirty="0"/>
              <a:t>It will be launched into space on a rocket</a:t>
            </a:r>
            <a:endParaRPr lang="en-GB" sz="2400" dirty="0">
              <a:solidFill>
                <a:srgbClr val="231F20"/>
              </a:solidFill>
              <a:latin typeface="ReithSans"/>
            </a:endParaRPr>
          </a:p>
        </p:txBody>
      </p:sp>
      <p:sp>
        <p:nvSpPr>
          <p:cNvPr id="13" name="TextBox 12">
            <a:extLst>
              <a:ext uri="{FF2B5EF4-FFF2-40B4-BE49-F238E27FC236}">
                <a16:creationId xmlns:a16="http://schemas.microsoft.com/office/drawing/2014/main" id="{7E5D1C15-900E-429B-B851-46B481118A01}"/>
              </a:ext>
            </a:extLst>
          </p:cNvPr>
          <p:cNvSpPr txBox="1"/>
          <p:nvPr/>
        </p:nvSpPr>
        <p:spPr>
          <a:xfrm>
            <a:off x="146649" y="1171514"/>
            <a:ext cx="5977704" cy="584775"/>
          </a:xfrm>
          <a:prstGeom prst="rect">
            <a:avLst/>
          </a:prstGeom>
          <a:noFill/>
        </p:spPr>
        <p:txBody>
          <a:bodyPr wrap="square" rtlCol="0">
            <a:spAutoFit/>
          </a:bodyPr>
          <a:lstStyle/>
          <a:p>
            <a:r>
              <a:rPr lang="en-GB" sz="3200" b="1" dirty="0"/>
              <a:t>James Webb Space Telescope</a:t>
            </a:r>
          </a:p>
        </p:txBody>
      </p:sp>
      <p:pic>
        <p:nvPicPr>
          <p:cNvPr id="17" name="Picture 16">
            <a:extLst>
              <a:ext uri="{FF2B5EF4-FFF2-40B4-BE49-F238E27FC236}">
                <a16:creationId xmlns:a16="http://schemas.microsoft.com/office/drawing/2014/main" id="{8C87224B-6EA5-47F4-BFF4-44DD320B7FA5}"/>
              </a:ext>
            </a:extLst>
          </p:cNvPr>
          <p:cNvPicPr>
            <a:picLocks noChangeAspect="1"/>
          </p:cNvPicPr>
          <p:nvPr/>
        </p:nvPicPr>
        <p:blipFill rotWithShape="1">
          <a:blip r:embed="rId3"/>
          <a:srcRect b="16735"/>
          <a:stretch/>
        </p:blipFill>
        <p:spPr>
          <a:xfrm>
            <a:off x="7295473" y="3773528"/>
            <a:ext cx="1658744" cy="2321951"/>
          </a:xfrm>
          <a:prstGeom prst="rect">
            <a:avLst/>
          </a:prstGeom>
          <a:ln>
            <a:solidFill>
              <a:schemeClr val="accent1"/>
            </a:solidFill>
          </a:ln>
        </p:spPr>
      </p:pic>
      <p:pic>
        <p:nvPicPr>
          <p:cNvPr id="19" name="Picture 18">
            <a:extLst>
              <a:ext uri="{FF2B5EF4-FFF2-40B4-BE49-F238E27FC236}">
                <a16:creationId xmlns:a16="http://schemas.microsoft.com/office/drawing/2014/main" id="{847C3278-0829-407F-A4B7-98F1FF5829A5}"/>
              </a:ext>
            </a:extLst>
          </p:cNvPr>
          <p:cNvPicPr>
            <a:picLocks noChangeAspect="1"/>
          </p:cNvPicPr>
          <p:nvPr/>
        </p:nvPicPr>
        <p:blipFill>
          <a:blip r:embed="rId4"/>
          <a:stretch>
            <a:fillRect/>
          </a:stretch>
        </p:blipFill>
        <p:spPr>
          <a:xfrm flipH="1">
            <a:off x="6633992" y="1922310"/>
            <a:ext cx="2420094" cy="1738296"/>
          </a:xfrm>
          <a:prstGeom prst="rect">
            <a:avLst/>
          </a:prstGeom>
        </p:spPr>
      </p:pic>
      <p:pic>
        <p:nvPicPr>
          <p:cNvPr id="21" name="Picture 20" descr="A picture containing outdoor object, star&#10;&#10;Description automatically generated">
            <a:extLst>
              <a:ext uri="{FF2B5EF4-FFF2-40B4-BE49-F238E27FC236}">
                <a16:creationId xmlns:a16="http://schemas.microsoft.com/office/drawing/2014/main" id="{476C18E4-E85B-45E0-9765-81493B60D1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71944" y="1106222"/>
            <a:ext cx="2222205" cy="1046289"/>
          </a:xfrm>
          <a:prstGeom prst="rect">
            <a:avLst/>
          </a:prstGeom>
        </p:spPr>
      </p:pic>
      <p:pic>
        <p:nvPicPr>
          <p:cNvPr id="5" name="Picture 4">
            <a:extLst>
              <a:ext uri="{FF2B5EF4-FFF2-40B4-BE49-F238E27FC236}">
                <a16:creationId xmlns:a16="http://schemas.microsoft.com/office/drawing/2014/main" id="{9AE4BE20-47ED-471F-9ABB-155D723F5897}"/>
              </a:ext>
            </a:extLst>
          </p:cNvPr>
          <p:cNvPicPr>
            <a:picLocks noChangeAspect="1"/>
          </p:cNvPicPr>
          <p:nvPr/>
        </p:nvPicPr>
        <p:blipFill>
          <a:blip r:embed="rId6"/>
          <a:stretch>
            <a:fillRect/>
          </a:stretch>
        </p:blipFill>
        <p:spPr>
          <a:xfrm>
            <a:off x="5093352" y="3540059"/>
            <a:ext cx="2097988" cy="2237854"/>
          </a:xfrm>
          <a:prstGeom prst="rect">
            <a:avLst/>
          </a:prstGeom>
        </p:spPr>
      </p:pic>
    </p:spTree>
    <p:extLst>
      <p:ext uri="{BB962C8B-B14F-4D97-AF65-F5344CB8AC3E}">
        <p14:creationId xmlns:p14="http://schemas.microsoft.com/office/powerpoint/2010/main" val="2005805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7E5D1C15-900E-429B-B851-46B481118A01}"/>
              </a:ext>
            </a:extLst>
          </p:cNvPr>
          <p:cNvSpPr txBox="1"/>
          <p:nvPr/>
        </p:nvSpPr>
        <p:spPr>
          <a:xfrm>
            <a:off x="168216" y="1058879"/>
            <a:ext cx="8807568" cy="584775"/>
          </a:xfrm>
          <a:prstGeom prst="rect">
            <a:avLst/>
          </a:prstGeom>
          <a:noFill/>
        </p:spPr>
        <p:txBody>
          <a:bodyPr wrap="square" rtlCol="0">
            <a:spAutoFit/>
          </a:bodyPr>
          <a:lstStyle/>
          <a:p>
            <a:pPr algn="ctr"/>
            <a:r>
              <a:rPr lang="en-GB" sz="3200" b="1" dirty="0"/>
              <a:t>Where are sensors needed?</a:t>
            </a:r>
          </a:p>
        </p:txBody>
      </p:sp>
      <p:pic>
        <p:nvPicPr>
          <p:cNvPr id="5" name="Picture 4">
            <a:extLst>
              <a:ext uri="{FF2B5EF4-FFF2-40B4-BE49-F238E27FC236}">
                <a16:creationId xmlns:a16="http://schemas.microsoft.com/office/drawing/2014/main" id="{416A114B-7566-41D9-B3DE-440F795C724D}"/>
              </a:ext>
            </a:extLst>
          </p:cNvPr>
          <p:cNvPicPr>
            <a:picLocks noChangeAspect="1"/>
          </p:cNvPicPr>
          <p:nvPr/>
        </p:nvPicPr>
        <p:blipFill>
          <a:blip r:embed="rId3"/>
          <a:stretch>
            <a:fillRect/>
          </a:stretch>
        </p:blipFill>
        <p:spPr>
          <a:xfrm flipH="1">
            <a:off x="1695163" y="1666394"/>
            <a:ext cx="5753673" cy="4132727"/>
          </a:xfrm>
          <a:prstGeom prst="rect">
            <a:avLst/>
          </a:prstGeom>
        </p:spPr>
      </p:pic>
    </p:spTree>
    <p:extLst>
      <p:ext uri="{BB962C8B-B14F-4D97-AF65-F5344CB8AC3E}">
        <p14:creationId xmlns:p14="http://schemas.microsoft.com/office/powerpoint/2010/main" val="42074772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TotalTime>
  <Words>373</Words>
  <Application>Microsoft Office PowerPoint</Application>
  <PresentationFormat>On-screen Show (4:3)</PresentationFormat>
  <Paragraphs>19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ReithSans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Sensors for space presentation</dc:title>
  <dc:creator>Attainment in Education Ltd</dc:creator>
  <cp:keywords>Sensors for space activity, sensors ks3, tranducers ks3, dt sensors, dt tranducers, science sensors, science transducers, sensors resource secondary, transducer resource secondary</cp:keywords>
  <cp:lastModifiedBy>Bolter,Becky</cp:lastModifiedBy>
  <cp:revision>14</cp:revision>
  <dcterms:created xsi:type="dcterms:W3CDTF">2021-08-26T13:35:52Z</dcterms:created>
  <dcterms:modified xsi:type="dcterms:W3CDTF">2021-11-17T08:30:49Z</dcterms:modified>
</cp:coreProperties>
</file>