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3" r:id="rId2"/>
    <p:sldId id="265" r:id="rId3"/>
    <p:sldId id="267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/>
    <p:restoredTop sz="94740"/>
  </p:normalViewPr>
  <p:slideViewPr>
    <p:cSldViewPr snapToGrid="0" snapToObjects="1">
      <p:cViewPr varScale="1">
        <p:scale>
          <a:sx n="69" d="100"/>
          <a:sy n="69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42AE4-30E9-478D-B225-B36F1555DA3F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D139A-3EC4-4E24-84A5-2FAB3B0F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01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3F246D71-DDCF-4B59-A7F0-67A2CBD26A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3B3BBE0-75ED-46BC-93E6-20E0953F0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393B0D08-C339-4357-A278-E4A8146D3D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F668F48-F2F6-4656-97DC-2A4FA1AEB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DF9A32BD-A906-4F7A-9AB6-B2BE19A8D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C2DD32E-6721-4285-9BDA-3B57FBB56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7971"/>
            <a:ext cx="7886700" cy="1116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7815"/>
            <a:ext cx="7886700" cy="36383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461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06662"/>
            <a:ext cx="7886700" cy="3499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C2F05972-7EE2-4D58-ACDD-5E34A6ECC4A4}"/>
              </a:ext>
            </a:extLst>
          </p:cNvPr>
          <p:cNvSpPr>
            <a:spLocks/>
          </p:cNvSpPr>
          <p:nvPr/>
        </p:nvSpPr>
        <p:spPr bwMode="auto">
          <a:xfrm>
            <a:off x="1623774" y="2456736"/>
            <a:ext cx="5896452" cy="19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349" bIns="0" anchor="b"/>
          <a:lstStyle>
            <a:lvl1pPr marL="508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320" b="1" dirty="0">
                <a:latin typeface="Arial" panose="020B0604020202020204" pitchFamily="34" charset="0"/>
                <a:cs typeface="Arial" panose="020B0604020202020204" pitchFamily="34" charset="0"/>
                <a:sym typeface="Arial Italic" panose="020B0604020202090204" pitchFamily="34" charset="0"/>
              </a:rPr>
              <a:t>Mission to Mars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320" b="1" i="1" dirty="0">
              <a:solidFill>
                <a:srgbClr val="000000"/>
              </a:solidFill>
              <a:latin typeface="Arial Italic" panose="020B0604020202090204" pitchFamily="34" charset="0"/>
              <a:cs typeface="Arial Italic" panose="020B0604020202090204" pitchFamily="34" charset="0"/>
              <a:sym typeface="Arial Italic" panose="020B060402020209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8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prototypes</a:t>
            </a:r>
            <a:endParaRPr lang="en-US" altLang="en-US" sz="288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 Italic" panose="020B060402020209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237E54-A0E5-4D1A-9B55-4B83B29E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68655" indent="-257175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028700" indent="-205740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440180" indent="-205740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1851660" indent="-205740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26314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67462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08610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49758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C111CA03-FAF0-47B1-832E-941E69853077}" type="slidenum">
              <a:rPr lang="en-GB" altLang="en-US" sz="117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GB" altLang="en-US" sz="117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A6740F6A-90BE-4940-B8E7-9DB67BC65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854" y="1324653"/>
            <a:ext cx="1676090" cy="71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40" b="1" dirty="0">
                <a:latin typeface="Gill Sans" charset="0"/>
              </a:rPr>
              <a:t>Rocket</a:t>
            </a:r>
            <a:endParaRPr lang="en-GB" altLang="en-US" sz="3240" b="1" dirty="0">
              <a:latin typeface="Gill San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7B8E9F-F0B4-433C-8A70-214D9EEF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68655" indent="-257175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028700" indent="-205740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440180" indent="-205740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1851660" indent="-205740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26314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67462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08610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49758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AC1727B1-2DBF-48BB-96DB-1C26AEAE9E2E}" type="slidenum">
              <a:rPr lang="en-GB" altLang="en-US" sz="117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GB" altLang="en-US" sz="117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E667B0C9-0CB3-42CA-9DCC-7FFA13747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32" y="1196508"/>
            <a:ext cx="3471863" cy="260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>
            <a:extLst>
              <a:ext uri="{FF2B5EF4-FFF2-40B4-BE49-F238E27FC236}">
                <a16:creationId xmlns:a16="http://schemas.microsoft.com/office/drawing/2014/main" id="{8CC6A579-97F4-4661-9D2B-BD7011226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1" b="29967"/>
          <a:stretch>
            <a:fillRect/>
          </a:stretch>
        </p:blipFill>
        <p:spPr bwMode="auto">
          <a:xfrm>
            <a:off x="3674032" y="4030969"/>
            <a:ext cx="5299234" cy="184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>
            <a:extLst>
              <a:ext uri="{FF2B5EF4-FFF2-40B4-BE49-F238E27FC236}">
                <a16:creationId xmlns:a16="http://schemas.microsoft.com/office/drawing/2014/main" id="{F501C011-BF55-40FF-9481-8AD288F79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2" y="2378620"/>
            <a:ext cx="2416016" cy="3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66ACA3-3A23-455B-9370-E39B9931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68655" indent="-257175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028700" indent="-205740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440180" indent="-205740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1851660" indent="-205740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26314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67462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08610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49758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630861A2-6757-4FF0-B4CB-1CF95180AB8E}" type="slidenum">
              <a:rPr lang="en-GB" altLang="en-US" sz="117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GB" altLang="en-US" sz="117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44179B5C-B421-4C4E-BA8B-BC7751BFD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10" y="1478396"/>
            <a:ext cx="3013234" cy="401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5ADF12F4-33AE-4F1B-A932-4BDF11C92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348" y="1642723"/>
            <a:ext cx="2380895" cy="70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40" b="1" dirty="0">
                <a:latin typeface="Gill Sans" charset="0"/>
              </a:rPr>
              <a:t>Transporter</a:t>
            </a:r>
            <a:endParaRPr lang="en-GB" altLang="en-US" sz="3240" b="1" dirty="0">
              <a:latin typeface="Gill Sans" charset="0"/>
            </a:endParaRPr>
          </a:p>
        </p:txBody>
      </p:sp>
      <p:pic>
        <p:nvPicPr>
          <p:cNvPr id="5125" name="Picture 7">
            <a:extLst>
              <a:ext uri="{FF2B5EF4-FFF2-40B4-BE49-F238E27FC236}">
                <a16:creationId xmlns:a16="http://schemas.microsoft.com/office/drawing/2014/main" id="{D2DD443F-AC99-4410-8F7B-89EF5BA30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37" y="2930118"/>
            <a:ext cx="4369118" cy="21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0775C2D2-C003-4B4C-9C54-69A3D1320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83" y="1140240"/>
            <a:ext cx="4199117" cy="69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40" b="1" dirty="0">
                <a:latin typeface="Gill Sans" charset="0"/>
              </a:rPr>
              <a:t>Rocket and transporter</a:t>
            </a:r>
            <a:endParaRPr lang="en-GB" altLang="en-US" sz="3240" b="1" dirty="0">
              <a:latin typeface="Gill San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FC845E-0C74-4FFA-B085-E4220553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68655" indent="-257175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028700" indent="-205740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440180" indent="-205740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1851660" indent="-205740" eaLnBrk="0" hangingPunct="0"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26314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67462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08610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497580" indent="-20574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A4E632E8-5C1D-443E-98FB-6E85533E8C11}" type="slidenum">
              <a:rPr lang="en-GB" altLang="en-US" sz="117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GB" altLang="en-US" sz="117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149" name="Picture 2">
            <a:extLst>
              <a:ext uri="{FF2B5EF4-FFF2-40B4-BE49-F238E27FC236}">
                <a16:creationId xmlns:a16="http://schemas.microsoft.com/office/drawing/2014/main" id="{5B15969A-28C2-487F-89ED-3238C2DB6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9"/>
          <a:stretch>
            <a:fillRect/>
          </a:stretch>
        </p:blipFill>
        <p:spPr bwMode="auto">
          <a:xfrm>
            <a:off x="431597" y="1954648"/>
            <a:ext cx="2361724" cy="342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>
            <a:extLst>
              <a:ext uri="{FF2B5EF4-FFF2-40B4-BE49-F238E27FC236}">
                <a16:creationId xmlns:a16="http://schemas.microsoft.com/office/drawing/2014/main" id="{F41DC933-5986-4788-A45A-21BF5BCBC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3" r="8920" b="13725"/>
          <a:stretch/>
        </p:blipFill>
        <p:spPr bwMode="auto">
          <a:xfrm>
            <a:off x="3034041" y="3667005"/>
            <a:ext cx="3530441" cy="229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>
            <a:extLst>
              <a:ext uri="{FF2B5EF4-FFF2-40B4-BE49-F238E27FC236}">
                <a16:creationId xmlns:a16="http://schemas.microsoft.com/office/drawing/2014/main" id="{BCB90F2C-457E-4188-AAC9-38310FCEC6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10621"/>
          <a:stretch/>
        </p:blipFill>
        <p:spPr bwMode="auto">
          <a:xfrm>
            <a:off x="5371635" y="1177188"/>
            <a:ext cx="3530441" cy="229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14</Words>
  <Application>Microsoft Office PowerPoint</Application>
  <PresentationFormat>On-screen Show (4:3)</PresentationFormat>
  <Paragraphs>10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Italic</vt:lpstr>
      <vt:lpstr>Calibri</vt:lpstr>
      <vt:lpstr>Calibri Light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Churchill,Lisa</cp:lastModifiedBy>
  <cp:revision>14</cp:revision>
  <dcterms:created xsi:type="dcterms:W3CDTF">2017-06-28T15:11:57Z</dcterms:created>
  <dcterms:modified xsi:type="dcterms:W3CDTF">2021-11-11T09:34:21Z</dcterms:modified>
</cp:coreProperties>
</file>