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  <p:sldMasterId id="2147483684" r:id="rId2"/>
    <p:sldMasterId id="2147483708" r:id="rId3"/>
    <p:sldMasterId id="2147483720" r:id="rId4"/>
  </p:sldMasterIdLst>
  <p:notesMasterIdLst>
    <p:notesMasterId r:id="rId17"/>
  </p:notesMasterIdLst>
  <p:handoutMasterIdLst>
    <p:handoutMasterId r:id="rId18"/>
  </p:handoutMasterIdLst>
  <p:sldIdLst>
    <p:sldId id="259" r:id="rId5"/>
    <p:sldId id="262" r:id="rId6"/>
    <p:sldId id="270" r:id="rId7"/>
    <p:sldId id="269" r:id="rId8"/>
    <p:sldId id="263" r:id="rId9"/>
    <p:sldId id="264" r:id="rId10"/>
    <p:sldId id="265" r:id="rId11"/>
    <p:sldId id="266" r:id="rId12"/>
    <p:sldId id="267" r:id="rId13"/>
    <p:sldId id="268" r:id="rId14"/>
    <p:sldId id="260" r:id="rId15"/>
    <p:sldId id="26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F6D4AA4-764A-822C-5E12-64A461E97E4A}" name="David Hills-Taylor" initials="DHT" userId="78abecb0f368a2bc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0"/>
    <p:restoredTop sz="90950" autoAdjust="0"/>
  </p:normalViewPr>
  <p:slideViewPr>
    <p:cSldViewPr snapToGrid="0" snapToObjects="1">
      <p:cViewPr varScale="1">
        <p:scale>
          <a:sx n="144" d="100"/>
          <a:sy n="144" d="100"/>
        </p:scale>
        <p:origin x="138" y="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23" d="100"/>
          <a:sy n="123" d="100"/>
        </p:scale>
        <p:origin x="244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FC82A6D-5B87-78DF-5401-214D5C5032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7E8D2A-F88C-89E0-3FE0-79B91E9D78A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D76EED-233C-454C-A142-7452DC8FE68E}" type="datetimeFigureOut">
              <a:rPr lang="en-GB" smtClean="0"/>
              <a:t>08/09/2022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C2F6D9-6396-8BDC-3680-15C05D1BC5F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786078-9277-4D88-27A3-82186532AF1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DDF4DE-1335-443F-9BA8-2A04B9526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0867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C7F889-9E18-41E6-8973-F6D11122191D}" type="datetimeFigureOut">
              <a:rPr lang="en-GB" smtClean="0"/>
              <a:t>08/09/2022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FFA728-7C25-4CCC-8013-DCE6384EC7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6835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489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890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933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671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68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081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9/8/2022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131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9/8/2022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170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9/8/2022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439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9/8/2022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056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9/8/2022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93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2450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9/8/2022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9611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11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0948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4384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7534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462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9/8/2022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385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9/8/2022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5458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9/8/2022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4883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9/8/2022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487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4867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9/8/2022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9053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9/8/2022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8086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1824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5718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5ADD6-F8CE-1748-83D1-037D91A2E22A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F3C2-0495-F940-AA06-AB01FA4F82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4970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5ADD6-F8CE-1748-83D1-037D91A2E22A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F3C2-0495-F940-AA06-AB01FA4F82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97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5ADD6-F8CE-1748-83D1-037D91A2E22A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F3C2-0495-F940-AA06-AB01FA4F82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6839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5ADD6-F8CE-1748-83D1-037D91A2E22A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F3C2-0495-F940-AA06-AB01FA4F82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81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5ADD6-F8CE-1748-83D1-037D91A2E22A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F3C2-0495-F940-AA06-AB01FA4F82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2940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5ADD6-F8CE-1748-83D1-037D91A2E22A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F3C2-0495-F940-AA06-AB01FA4F82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37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9/8/2022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426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5ADD6-F8CE-1748-83D1-037D91A2E22A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F3C2-0495-F940-AA06-AB01FA4F82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5405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5ADD6-F8CE-1748-83D1-037D91A2E22A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F3C2-0495-F940-AA06-AB01FA4F82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164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5ADD6-F8CE-1748-83D1-037D91A2E22A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F3C2-0495-F940-AA06-AB01FA4F82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209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5ADD6-F8CE-1748-83D1-037D91A2E22A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F3C2-0495-F940-AA06-AB01FA4F82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966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5ADD6-F8CE-1748-83D1-037D91A2E22A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F3C2-0495-F940-AA06-AB01FA4F82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246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9/8/2022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658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9/8/2022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809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9/8/2022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560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9/8/2022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63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9/8/2022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483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4935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2293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774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9449B-2E27-418B-91DE-5CAA555BBF07}" type="datetimeFigureOut">
              <a:rPr lang="en-GB" smtClean="0"/>
              <a:t>08/09/2022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2E7FB-CF86-43A1-B235-544D89561B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435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png"/><Relationship Id="rId5" Type="http://schemas.microsoft.com/office/2007/relationships/hdphoto" Target="../media/hdphoto17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24.wdp"/><Relationship Id="rId3" Type="http://schemas.microsoft.com/office/2007/relationships/hdphoto" Target="../media/hdphoto19.wdp"/><Relationship Id="rId7" Type="http://schemas.microsoft.com/office/2007/relationships/hdphoto" Target="../media/hdphoto21.wdp"/><Relationship Id="rId12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8.png"/><Relationship Id="rId11" Type="http://schemas.microsoft.com/office/2007/relationships/hdphoto" Target="../media/hdphoto23.wdp"/><Relationship Id="rId5" Type="http://schemas.microsoft.com/office/2007/relationships/hdphoto" Target="../media/hdphoto20.wdp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microsoft.com/office/2007/relationships/hdphoto" Target="../media/hdphoto22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9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4.png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png"/><Relationship Id="rId5" Type="http://schemas.microsoft.com/office/2007/relationships/hdphoto" Target="../media/hdphoto10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Relationship Id="rId4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Relationship Id="rId5" Type="http://schemas.microsoft.com/office/2007/relationships/hdphoto" Target="../media/hdphoto15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F18C17-C4B2-2F16-26D8-EAC8ADB8C8E7}"/>
              </a:ext>
            </a:extLst>
          </p:cNvPr>
          <p:cNvSpPr txBox="1"/>
          <p:nvPr/>
        </p:nvSpPr>
        <p:spPr>
          <a:xfrm>
            <a:off x="1161418" y="1016811"/>
            <a:ext cx="7141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Design a rangoli/</a:t>
            </a:r>
            <a:r>
              <a:rPr lang="en-US" sz="3600" b="1" dirty="0" err="1"/>
              <a:t>kolam</a:t>
            </a:r>
            <a:endParaRPr lang="en-US" sz="36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711C2C-4BD8-501A-20B6-F780127099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139"/>
          <a:stretch/>
        </p:blipFill>
        <p:spPr>
          <a:xfrm rot="5400000">
            <a:off x="2836149" y="1736191"/>
            <a:ext cx="3792334" cy="36314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09A475-B386-63A9-C237-4A35BE52E294}"/>
              </a:ext>
            </a:extLst>
          </p:cNvPr>
          <p:cNvSpPr txBox="1"/>
          <p:nvPr/>
        </p:nvSpPr>
        <p:spPr>
          <a:xfrm>
            <a:off x="1822237" y="5541530"/>
            <a:ext cx="582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Exploring designs, patterns and materials</a:t>
            </a:r>
          </a:p>
        </p:txBody>
      </p:sp>
    </p:spTree>
    <p:extLst>
      <p:ext uri="{BB962C8B-B14F-4D97-AF65-F5344CB8AC3E}">
        <p14:creationId xmlns:p14="http://schemas.microsoft.com/office/powerpoint/2010/main" val="2814385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E180DF-23F5-1D88-8523-F33C80DFB1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2508" y="1797065"/>
            <a:ext cx="4166370" cy="411972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B5A8D-1487-D6A4-804B-BEDE15BE8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8765" y="1117456"/>
            <a:ext cx="9221529" cy="5375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/>
              <a:t>Extension: use </a:t>
            </a:r>
            <a:r>
              <a:rPr lang="en-US" sz="3600" b="1" dirty="0" err="1"/>
              <a:t>coloured</a:t>
            </a:r>
            <a:r>
              <a:rPr lang="en-US" sz="3600" b="1" dirty="0"/>
              <a:t> pens &amp; stickers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8F7DFC-6226-4587-147D-38ADC777A9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9277" y="3405540"/>
            <a:ext cx="2586182" cy="24363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3B28D7-1414-FCB1-9F23-144A1149D8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680530" y="3330610"/>
            <a:ext cx="2289788" cy="25076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2A5C08-3F9C-8BB1-C8B8-6E04AE76449F}"/>
              </a:ext>
            </a:extLst>
          </p:cNvPr>
          <p:cNvSpPr txBox="1"/>
          <p:nvPr/>
        </p:nvSpPr>
        <p:spPr>
          <a:xfrm>
            <a:off x="135122" y="1836157"/>
            <a:ext cx="5311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 different textures, stickers and shading to add to your design</a:t>
            </a:r>
          </a:p>
        </p:txBody>
      </p:sp>
    </p:spTree>
    <p:extLst>
      <p:ext uri="{BB962C8B-B14F-4D97-AF65-F5344CB8AC3E}">
        <p14:creationId xmlns:p14="http://schemas.microsoft.com/office/powerpoint/2010/main" val="777019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AF625-4713-4EB6-4E74-AD47C4688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460" y="1002804"/>
            <a:ext cx="8670152" cy="842982"/>
          </a:xfrm>
        </p:spPr>
        <p:txBody>
          <a:bodyPr>
            <a:noAutofit/>
          </a:bodyPr>
          <a:lstStyle/>
          <a:p>
            <a:r>
              <a:rPr lang="en-US" sz="3200" b="1" dirty="0"/>
              <a:t>Extension: design your own fractal pattern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8251B-0C8B-4E97-E317-CA05938CE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206" y="1778497"/>
            <a:ext cx="3988269" cy="4049731"/>
          </a:xfrm>
        </p:spPr>
        <p:txBody>
          <a:bodyPr>
            <a:noAutofit/>
          </a:bodyPr>
          <a:lstStyle/>
          <a:p>
            <a:r>
              <a:rPr lang="en-US" sz="2400" dirty="0"/>
              <a:t>Fold a square piece of paper in half and then diagonally</a:t>
            </a:r>
          </a:p>
          <a:p>
            <a:r>
              <a:rPr lang="en-US" sz="2400" dirty="0"/>
              <a:t>Use the fold marks to place the shapes to draw around</a:t>
            </a:r>
          </a:p>
          <a:p>
            <a:r>
              <a:rPr lang="en-US" sz="2400" dirty="0"/>
              <a:t>Add free style elements, remember to copy symmetry of your pattern</a:t>
            </a:r>
          </a:p>
          <a:p>
            <a:r>
              <a:rPr lang="en-US" sz="2400" dirty="0"/>
              <a:t>Add color to make your design amazing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B905FB-B222-8330-AE5C-81F491BBAD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8929" y="3485563"/>
            <a:ext cx="2387683" cy="21484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FDA273-117E-901B-8191-48D38A390E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733027" y="1888405"/>
            <a:ext cx="1471177" cy="12513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E34DB8-95BD-B0CF-EE70-7989902350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463419" y="1838412"/>
            <a:ext cx="1322482" cy="17029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6996ED-11D2-6E24-DBF0-68C1EFBA07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369958" y="1534087"/>
            <a:ext cx="1322483" cy="17523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C9F5BD-5030-8150-5693-F5C78AE3253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126518" y="3455400"/>
            <a:ext cx="1705044" cy="18080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363282-5381-3194-4C8A-84EE7455190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89071" y="4581245"/>
            <a:ext cx="1471176" cy="142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554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69FCA-B127-F0F1-B3C7-1E6F7F711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508" y="981106"/>
            <a:ext cx="7886700" cy="728788"/>
          </a:xfrm>
        </p:spPr>
        <p:txBody>
          <a:bodyPr>
            <a:normAutofit/>
          </a:bodyPr>
          <a:lstStyle/>
          <a:p>
            <a:r>
              <a:rPr lang="en-US" sz="3600" b="1" dirty="0"/>
              <a:t>Extension: complex fractal designs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C0F3C-DE2A-7557-5B27-D7D05D383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508" y="1744932"/>
            <a:ext cx="3233487" cy="4036197"/>
          </a:xfrm>
        </p:spPr>
        <p:txBody>
          <a:bodyPr>
            <a:noAutofit/>
          </a:bodyPr>
          <a:lstStyle/>
          <a:p>
            <a:r>
              <a:rPr lang="en-US" sz="2400" dirty="0"/>
              <a:t>Research more complex fractal designs</a:t>
            </a:r>
          </a:p>
          <a:p>
            <a:r>
              <a:rPr lang="en-US" sz="2400" dirty="0"/>
              <a:t>Look for patterns that use shapes of increasing sizes - this example uses triangles to achieve a repetitive pattern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1F309E-3812-D4EF-C78A-E56F33FCEF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104331" y="1616155"/>
            <a:ext cx="4397211" cy="442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358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26B2-16CA-15F0-F7CF-B521F6E4B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25" y="1050221"/>
            <a:ext cx="8788483" cy="656152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/>
              <a:t>What is a rangoli/</a:t>
            </a:r>
            <a:r>
              <a:rPr lang="en-US" sz="3600" b="1" dirty="0" err="1"/>
              <a:t>kolam</a:t>
            </a:r>
            <a:r>
              <a:rPr lang="en-US" sz="3600" b="1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20546-4A37-C98B-7374-359A484B8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517" y="1700980"/>
            <a:ext cx="5730651" cy="4149213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/>
              <a:t>Rangoli/</a:t>
            </a:r>
            <a:r>
              <a:rPr lang="en-GB" sz="2400" dirty="0" err="1"/>
              <a:t>kolam</a:t>
            </a:r>
            <a:r>
              <a:rPr lang="en-GB" sz="2400" dirty="0"/>
              <a:t> patterns are bright and colourful designs used by Hindus throughout Diwali (the festival of lights)</a:t>
            </a:r>
          </a:p>
          <a:p>
            <a:r>
              <a:rPr lang="en-GB" sz="2400" dirty="0"/>
              <a:t>Kolam is the name given to the art of Rangoli in southern parts of India</a:t>
            </a:r>
          </a:p>
          <a:p>
            <a:r>
              <a:rPr lang="en-GB" sz="2400" dirty="0"/>
              <a:t>They are placed to welcome the Hindu Goddess Lakshmi - the Goddess of wealth -  into a house and are thought to bring good luck </a:t>
            </a:r>
          </a:p>
          <a:p>
            <a:r>
              <a:rPr lang="en-GB" sz="2400" dirty="0"/>
              <a:t>They are usually made on the floor, or on a board which can be moved to where they are displayed</a:t>
            </a:r>
          </a:p>
        </p:txBody>
      </p:sp>
      <p:pic>
        <p:nvPicPr>
          <p:cNvPr id="13" name="Picture 12" descr="A picture containing roulette&#10;&#10;Description automatically generated">
            <a:extLst>
              <a:ext uri="{FF2B5EF4-FFF2-40B4-BE49-F238E27FC236}">
                <a16:creationId xmlns:a16="http://schemas.microsoft.com/office/drawing/2014/main" id="{B6F63C20-2CB2-FAA1-9F1B-96E92608A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404" y="2802193"/>
            <a:ext cx="2362893" cy="1415275"/>
          </a:xfrm>
          <a:prstGeom prst="rect">
            <a:avLst/>
          </a:prstGeom>
        </p:spPr>
      </p:pic>
      <p:pic>
        <p:nvPicPr>
          <p:cNvPr id="15" name="Picture 14" descr="A picture containing indoor&#10;&#10;Description automatically generated">
            <a:extLst>
              <a:ext uri="{FF2B5EF4-FFF2-40B4-BE49-F238E27FC236}">
                <a16:creationId xmlns:a16="http://schemas.microsoft.com/office/drawing/2014/main" id="{E2540B55-243D-5337-CEB9-7221E6AA3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9714" y="1126747"/>
            <a:ext cx="2362894" cy="1575262"/>
          </a:xfrm>
          <a:prstGeom prst="rect">
            <a:avLst/>
          </a:prstGeom>
        </p:spPr>
      </p:pic>
      <p:pic>
        <p:nvPicPr>
          <p:cNvPr id="18" name="Picture 17" descr="A picture containing flower&#10;&#10;Description automatically generated">
            <a:extLst>
              <a:ext uri="{FF2B5EF4-FFF2-40B4-BE49-F238E27FC236}">
                <a16:creationId xmlns:a16="http://schemas.microsoft.com/office/drawing/2014/main" id="{5A1F7797-1434-056F-0855-2627C864E2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8021" y="4296288"/>
            <a:ext cx="2268518" cy="170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74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26B2-16CA-15F0-F7CF-B521F6E4B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39" y="938968"/>
            <a:ext cx="8788483" cy="656152"/>
          </a:xfrm>
        </p:spPr>
        <p:txBody>
          <a:bodyPr>
            <a:normAutofit/>
          </a:bodyPr>
          <a:lstStyle/>
          <a:p>
            <a:r>
              <a:rPr lang="en-US" sz="3600" b="1" dirty="0"/>
              <a:t>Characteristics of rangoli/</a:t>
            </a:r>
            <a:r>
              <a:rPr lang="en-US" sz="3600" b="1" dirty="0" err="1"/>
              <a:t>kolam</a:t>
            </a:r>
            <a:r>
              <a:rPr lang="en-US" sz="3600" b="1" dirty="0"/>
              <a:t>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20546-4A37-C98B-7374-359A484B8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439" y="1595120"/>
            <a:ext cx="8680328" cy="4255074"/>
          </a:xfrm>
        </p:spPr>
        <p:txBody>
          <a:bodyPr>
            <a:noAutofit/>
          </a:bodyPr>
          <a:lstStyle/>
          <a:p>
            <a:r>
              <a:rPr lang="en-GB" sz="2400" dirty="0"/>
              <a:t>Rangoli/</a:t>
            </a:r>
            <a:r>
              <a:rPr lang="en-GB" sz="2400" dirty="0" err="1"/>
              <a:t>kolam</a:t>
            </a:r>
            <a:r>
              <a:rPr lang="en-GB" sz="2400" dirty="0"/>
              <a:t> patterns combine straight lines, curved lines and images like flowers and other things from nature</a:t>
            </a:r>
          </a:p>
          <a:p>
            <a:r>
              <a:rPr lang="en-GB" sz="2400" dirty="0"/>
              <a:t>The symmetry of the designs is a symbol of prosperity, growth and luck</a:t>
            </a:r>
          </a:p>
          <a:p>
            <a:r>
              <a:rPr lang="en-GB" sz="2400" dirty="0"/>
              <a:t>Rangoli/</a:t>
            </a:r>
            <a:r>
              <a:rPr lang="en-GB" sz="2400" dirty="0" err="1"/>
              <a:t>kolam</a:t>
            </a:r>
            <a:r>
              <a:rPr lang="en-GB" sz="2400" dirty="0"/>
              <a:t> patterns can be small or large - in parts of India, there are Rangoli/</a:t>
            </a:r>
            <a:r>
              <a:rPr lang="en-GB" sz="2400" dirty="0" err="1"/>
              <a:t>kolam</a:t>
            </a:r>
            <a:r>
              <a:rPr lang="en-GB" sz="2400" dirty="0"/>
              <a:t> competitions where teams of people work together to produce large designs for the public to enjoy</a:t>
            </a:r>
          </a:p>
          <a:p>
            <a:endParaRPr lang="en-GB" sz="2400" dirty="0"/>
          </a:p>
          <a:p>
            <a:endParaRPr lang="en-GB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 descr="A cake with flowers on it&#10;&#10;Description automatically generated with low confidence">
            <a:extLst>
              <a:ext uri="{FF2B5EF4-FFF2-40B4-BE49-F238E27FC236}">
                <a16:creationId xmlns:a16="http://schemas.microsoft.com/office/drawing/2014/main" id="{7343EB0B-D1C3-EC8E-D833-DCA269261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948" y="4311141"/>
            <a:ext cx="2143861" cy="16804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3C7727-0420-D0E2-C4DC-70F7B846928B}"/>
              </a:ext>
            </a:extLst>
          </p:cNvPr>
          <p:cNvSpPr txBox="1"/>
          <p:nvPr/>
        </p:nvSpPr>
        <p:spPr>
          <a:xfrm>
            <a:off x="301439" y="4603949"/>
            <a:ext cx="4826083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They might be made using powdered rocks, sand, coloured rice powder or flower petals</a:t>
            </a:r>
          </a:p>
        </p:txBody>
      </p:sp>
      <p:pic>
        <p:nvPicPr>
          <p:cNvPr id="8" name="Picture 7" descr="A picture containing flower&#10;&#10;Description automatically generated">
            <a:extLst>
              <a:ext uri="{FF2B5EF4-FFF2-40B4-BE49-F238E27FC236}">
                <a16:creationId xmlns:a16="http://schemas.microsoft.com/office/drawing/2014/main" id="{49D35ED5-7D38-5089-D950-3EF931DCA6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83" r="15717"/>
          <a:stretch/>
        </p:blipFill>
        <p:spPr>
          <a:xfrm>
            <a:off x="7295963" y="4305813"/>
            <a:ext cx="1685803" cy="168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787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26B2-16CA-15F0-F7CF-B521F6E4B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16" y="938968"/>
            <a:ext cx="8788483" cy="656152"/>
          </a:xfrm>
        </p:spPr>
        <p:txBody>
          <a:bodyPr>
            <a:noAutofit/>
          </a:bodyPr>
          <a:lstStyle/>
          <a:p>
            <a:r>
              <a:rPr lang="en-US" sz="2800" b="1" dirty="0"/>
              <a:t>How to create a rangoli/</a:t>
            </a:r>
            <a:r>
              <a:rPr lang="en-US" sz="2800" b="1" dirty="0" err="1"/>
              <a:t>kolam</a:t>
            </a:r>
            <a:r>
              <a:rPr lang="en-US" sz="2800" b="1" dirty="0"/>
              <a:t> pattern using sand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20546-4A37-C98B-7374-359A484B8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517" y="1595120"/>
            <a:ext cx="7224378" cy="3000943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Print out your chosen design – this example is using the design to the right</a:t>
            </a:r>
          </a:p>
          <a:p>
            <a:r>
              <a:rPr lang="en-US" sz="2400" dirty="0"/>
              <a:t>Using </a:t>
            </a:r>
            <a:r>
              <a:rPr lang="en-US" sz="2400" dirty="0" err="1"/>
              <a:t>coloured</a:t>
            </a:r>
            <a:r>
              <a:rPr lang="en-US" sz="2400" dirty="0"/>
              <a:t> sand, create a small pile on the central feature (circle)</a:t>
            </a:r>
          </a:p>
          <a:p>
            <a:r>
              <a:rPr lang="en-US" sz="2400" dirty="0"/>
              <a:t>Use the end of a paint brush to move the sand into a circle</a:t>
            </a:r>
          </a:p>
          <a:p>
            <a:r>
              <a:rPr lang="en-US" sz="2400" dirty="0"/>
              <a:t>Using a small spoon, add small piles of sand to the surrounding petal shapes</a:t>
            </a:r>
          </a:p>
          <a:p>
            <a:endParaRPr lang="en-US" sz="26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82671D-B625-2DD4-469F-A6EC3F17F3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314106" y="1868836"/>
            <a:ext cx="1659493" cy="15854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32D028-262A-8086-CAC2-0800CE224F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274"/>
          <a:stretch/>
        </p:blipFill>
        <p:spPr>
          <a:xfrm rot="5400000">
            <a:off x="708265" y="4480145"/>
            <a:ext cx="1500642" cy="13771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750519-B244-40AF-B72F-D5C07B8CD6A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20802"/>
          <a:stretch/>
        </p:blipFill>
        <p:spPr>
          <a:xfrm rot="5400000">
            <a:off x="3178537" y="4202111"/>
            <a:ext cx="1522214" cy="19116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1D95A0-5607-C7BE-0F31-8EBC504B316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599" r="9471"/>
          <a:stretch/>
        </p:blipFill>
        <p:spPr>
          <a:xfrm rot="5400000">
            <a:off x="6226655" y="3771709"/>
            <a:ext cx="1722583" cy="257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89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D27F6D6-C445-A8ED-F2D9-652D05BE9166}"/>
              </a:ext>
            </a:extLst>
          </p:cNvPr>
          <p:cNvSpPr txBox="1"/>
          <p:nvPr/>
        </p:nvSpPr>
        <p:spPr>
          <a:xfrm>
            <a:off x="332509" y="1688242"/>
            <a:ext cx="8248154" cy="2047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Add further sand in contrasting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colours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Shape the piles of sand to form interesting shapes by dragging it using the end of a paint brush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Work from the centre outwards on your pattern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6C6C18-6CBD-F147-4008-8DAAD341EB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3562" y="3817197"/>
            <a:ext cx="2452255" cy="18391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81A6A4-F777-D97D-107C-98ACD2AA03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25338" y="3817058"/>
            <a:ext cx="2452255" cy="18391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4D8C00-BC3A-3AE0-64DF-B23140A65BE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231" r="17860"/>
          <a:stretch/>
        </p:blipFill>
        <p:spPr>
          <a:xfrm rot="5400000">
            <a:off x="5709905" y="3092024"/>
            <a:ext cx="2452116" cy="32893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0C2197-1276-1073-C4BE-09C4BF6FF363}"/>
              </a:ext>
            </a:extLst>
          </p:cNvPr>
          <p:cNvSpPr txBox="1"/>
          <p:nvPr/>
        </p:nvSpPr>
        <p:spPr>
          <a:xfrm>
            <a:off x="279786" y="1029385"/>
            <a:ext cx="69433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Build up the detail</a:t>
            </a:r>
          </a:p>
        </p:txBody>
      </p:sp>
    </p:spTree>
    <p:extLst>
      <p:ext uri="{BB962C8B-B14F-4D97-AF65-F5344CB8AC3E}">
        <p14:creationId xmlns:p14="http://schemas.microsoft.com/office/powerpoint/2010/main" val="2508784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3DB8EE-9B14-AAE7-674B-DF3ED73BFB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88352" y="3326824"/>
            <a:ext cx="2245064" cy="26744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03480F-A0DF-2717-9B6B-56A84AB66E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454087" y="3453832"/>
            <a:ext cx="2200531" cy="24204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88E7D1-2382-790C-8E05-E62CAF5A2A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000429" y="3366941"/>
            <a:ext cx="2611353" cy="24204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88E637-E883-534A-952F-7E336AD9C61B}"/>
              </a:ext>
            </a:extLst>
          </p:cNvPr>
          <p:cNvSpPr txBox="1"/>
          <p:nvPr/>
        </p:nvSpPr>
        <p:spPr>
          <a:xfrm>
            <a:off x="148606" y="1700837"/>
            <a:ext cx="8926568" cy="2564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Add sand in contrasting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colours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 lines, by very carefully pinching then dropping a few grains at a time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Add sand and use the end of a paint brush to make circles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 a finishing touch, add a contrasting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to the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circle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53A630-06A1-D2EC-2ABF-7965AD3D0356}"/>
              </a:ext>
            </a:extLst>
          </p:cNvPr>
          <p:cNvSpPr txBox="1"/>
          <p:nvPr/>
        </p:nvSpPr>
        <p:spPr>
          <a:xfrm>
            <a:off x="166254" y="105827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Add more detail</a:t>
            </a:r>
          </a:p>
        </p:txBody>
      </p:sp>
    </p:spTree>
    <p:extLst>
      <p:ext uri="{BB962C8B-B14F-4D97-AF65-F5344CB8AC3E}">
        <p14:creationId xmlns:p14="http://schemas.microsoft.com/office/powerpoint/2010/main" val="1927277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039D292-4EAD-9C45-4E62-D88EBAD5F5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934196" y="1534882"/>
            <a:ext cx="3961163" cy="43416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29363-589E-BC1F-2EA4-70035C6ED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640" y="1160606"/>
            <a:ext cx="7886700" cy="5613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/>
              <a:t>Extension: take a print</a:t>
            </a:r>
          </a:p>
          <a:p>
            <a:endParaRPr lang="en-US" sz="3600" b="1" dirty="0"/>
          </a:p>
          <a:p>
            <a:endParaRPr lang="en-US" sz="3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FF64A4-D568-D4AD-8701-3202FB6E11C8}"/>
              </a:ext>
            </a:extLst>
          </p:cNvPr>
          <p:cNvSpPr txBox="1"/>
          <p:nvPr/>
        </p:nvSpPr>
        <p:spPr>
          <a:xfrm>
            <a:off x="154377" y="2035524"/>
            <a:ext cx="4779819" cy="3340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Carefully cover a piece of card with a very light coating of PVA glue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Place the glued card over your sand picture and gently press down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Very carefully remove the glued card to reveal a copy of your sand picture</a:t>
            </a:r>
          </a:p>
        </p:txBody>
      </p:sp>
    </p:spTree>
    <p:extLst>
      <p:ext uri="{BB962C8B-B14F-4D97-AF65-F5344CB8AC3E}">
        <p14:creationId xmlns:p14="http://schemas.microsoft.com/office/powerpoint/2010/main" val="942739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C6DB1-137E-C6F2-2430-23B219696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140" y="994054"/>
            <a:ext cx="8690543" cy="87007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600" b="1" dirty="0"/>
              <a:t>Extension: explore rangoli/</a:t>
            </a:r>
            <a:r>
              <a:rPr lang="en-US" sz="3600" b="1" dirty="0" err="1"/>
              <a:t>kolam</a:t>
            </a:r>
            <a:r>
              <a:rPr lang="en-US" sz="3600" b="1" dirty="0"/>
              <a:t> designs using alternative materials</a:t>
            </a:r>
          </a:p>
          <a:p>
            <a:pPr>
              <a:lnSpc>
                <a:spcPct val="100000"/>
              </a:lnSpc>
            </a:pP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8415A7-CC80-EB1B-5BA6-B8CF0397ECC5}"/>
              </a:ext>
            </a:extLst>
          </p:cNvPr>
          <p:cNvSpPr txBox="1"/>
          <p:nvPr/>
        </p:nvSpPr>
        <p:spPr>
          <a:xfrm>
            <a:off x="332146" y="2448106"/>
            <a:ext cx="4362306" cy="313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colourful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tissue paper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Rip the tissue into stripes and twist the paper into lengths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Glue individual shapes and stick the twisted paper into the shape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 contrasting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colours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4E951F-0A0A-3EAE-9852-8C3C216AD8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539152" y="2480954"/>
            <a:ext cx="2193968" cy="21282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B991B6-1EF6-01A6-99F2-D0C614CF3B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487762" y="3512664"/>
            <a:ext cx="2679697" cy="200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32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2EA849-C662-9FCC-2E34-1BF7C689B2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576164" y="1732098"/>
            <a:ext cx="3180815" cy="326202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BBA52-8E04-945E-A30C-5E433AD65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578" y="1783027"/>
            <a:ext cx="8170223" cy="908307"/>
          </a:xfrm>
        </p:spPr>
        <p:txBody>
          <a:bodyPr>
            <a:normAutofit/>
          </a:bodyPr>
          <a:lstStyle/>
          <a:p>
            <a:r>
              <a:rPr lang="en-US" sz="2400" dirty="0"/>
              <a:t>Continue building up the </a:t>
            </a:r>
            <a:r>
              <a:rPr lang="en-US" sz="2400" dirty="0" err="1"/>
              <a:t>colours</a:t>
            </a:r>
            <a:endParaRPr lang="en-US" sz="2400" dirty="0"/>
          </a:p>
          <a:p>
            <a:r>
              <a:rPr lang="en-US" sz="2400" dirty="0"/>
              <a:t>Add details to embellish your design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D28C20-7621-3138-8037-86C0D77D29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202335" y="2877104"/>
            <a:ext cx="2919843" cy="27820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20F01E-9FB7-7262-9103-8D6BD909F1AF}"/>
              </a:ext>
            </a:extLst>
          </p:cNvPr>
          <p:cNvSpPr txBox="1"/>
          <p:nvPr/>
        </p:nvSpPr>
        <p:spPr>
          <a:xfrm>
            <a:off x="270578" y="1129969"/>
            <a:ext cx="79343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Continue to build up your design</a:t>
            </a:r>
          </a:p>
        </p:txBody>
      </p:sp>
    </p:spTree>
    <p:extLst>
      <p:ext uri="{BB962C8B-B14F-4D97-AF65-F5344CB8AC3E}">
        <p14:creationId xmlns:p14="http://schemas.microsoft.com/office/powerpoint/2010/main" val="356374669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resentation testing vehicl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131</TotalTime>
  <Words>542</Words>
  <Application>Microsoft Office PowerPoint</Application>
  <PresentationFormat>On-screen Show (4:3)</PresentationFormat>
  <Paragraphs>48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3_Office Theme</vt:lpstr>
      <vt:lpstr>2_Office Theme</vt:lpstr>
      <vt:lpstr>4_Office Theme</vt:lpstr>
      <vt:lpstr>Presentation testing vehicles</vt:lpstr>
      <vt:lpstr>PowerPoint Presentation</vt:lpstr>
      <vt:lpstr>What is a rangoli/kolam?</vt:lpstr>
      <vt:lpstr>Characteristics of rangoli/kolam patterns</vt:lpstr>
      <vt:lpstr>How to create a rangoli/kolam pattern using sand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Extension: design your own fractal pattern</vt:lpstr>
      <vt:lpstr>Extension: complex fractal designs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rangloi kolam patterns presentation</dc:title>
  <dc:subject>Learn how to make Rangoli kolam patterns</dc:subject>
  <dc:creator>Attainment in Education</dc:creator>
  <cp:keywords>Colour, Diwali, material selection, patterns, prints, rangoli, kolam, sand</cp:keywords>
  <dc:description/>
  <cp:lastModifiedBy>Kala Raju</cp:lastModifiedBy>
  <cp:revision>140</cp:revision>
  <dcterms:created xsi:type="dcterms:W3CDTF">2017-06-28T15:11:57Z</dcterms:created>
  <dcterms:modified xsi:type="dcterms:W3CDTF">2022-09-08T14:57:53Z</dcterms:modified>
  <cp:category/>
</cp:coreProperties>
</file>