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3" r:id="rId2"/>
    <p:sldId id="291" r:id="rId3"/>
    <p:sldId id="267" r:id="rId4"/>
    <p:sldId id="283" r:id="rId5"/>
    <p:sldId id="277" r:id="rId6"/>
    <p:sldId id="279" r:id="rId7"/>
    <p:sldId id="284" r:id="rId8"/>
    <p:sldId id="285" r:id="rId9"/>
    <p:sldId id="282" r:id="rId10"/>
    <p:sldId id="287" r:id="rId11"/>
    <p:sldId id="288" r:id="rId12"/>
    <p:sldId id="29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8"/>
    <p:restoredTop sz="94674"/>
  </p:normalViewPr>
  <p:slideViewPr>
    <p:cSldViewPr snapToGrid="0" snapToObjects="1">
      <p:cViewPr varScale="1">
        <p:scale>
          <a:sx n="88" d="100"/>
          <a:sy n="88" d="100"/>
        </p:scale>
        <p:origin x="557" y="77"/>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9/2/2022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9/2/2022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9/2/2022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9/2/2022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9/2/2022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300439"/>
            <a:ext cx="3886200" cy="378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9/2/2022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9/2/2022</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9/2/2022</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9/2/2022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9/2/2022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9/2/2022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54FDF3-A899-4B7B-AEA9-DC8B88C6F9CD}"/>
              </a:ext>
            </a:extLst>
          </p:cNvPr>
          <p:cNvSpPr txBox="1"/>
          <p:nvPr/>
        </p:nvSpPr>
        <p:spPr>
          <a:xfrm>
            <a:off x="907230" y="5284510"/>
            <a:ext cx="7229166"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A project to make amazing animals that can walk!</a:t>
            </a:r>
          </a:p>
        </p:txBody>
      </p:sp>
      <p:sp>
        <p:nvSpPr>
          <p:cNvPr id="3" name="TextBox 2">
            <a:extLst>
              <a:ext uri="{FF2B5EF4-FFF2-40B4-BE49-F238E27FC236}">
                <a16:creationId xmlns:a16="http://schemas.microsoft.com/office/drawing/2014/main" id="{F179E8BB-7426-40FC-A251-F3B065DE287F}"/>
              </a:ext>
            </a:extLst>
          </p:cNvPr>
          <p:cNvSpPr txBox="1"/>
          <p:nvPr/>
        </p:nvSpPr>
        <p:spPr>
          <a:xfrm>
            <a:off x="1007604" y="1111825"/>
            <a:ext cx="7128792" cy="830997"/>
          </a:xfrm>
          <a:prstGeom prst="rect">
            <a:avLst/>
          </a:prstGeom>
          <a:noFill/>
        </p:spPr>
        <p:txBody>
          <a:bodyPr wrap="square" rtlCol="0">
            <a:spAutoFit/>
          </a:bodyPr>
          <a:lstStyle/>
          <a:p>
            <a:pPr algn="ctr"/>
            <a:r>
              <a:rPr lang="en-GB" sz="4800" b="1" dirty="0">
                <a:latin typeface="Arial"/>
                <a:cs typeface="Arial"/>
              </a:rPr>
              <a:t>Animal graphic project </a:t>
            </a:r>
          </a:p>
        </p:txBody>
      </p:sp>
      <p:pic>
        <p:nvPicPr>
          <p:cNvPr id="5" name="Picture 4">
            <a:extLst>
              <a:ext uri="{FF2B5EF4-FFF2-40B4-BE49-F238E27FC236}">
                <a16:creationId xmlns:a16="http://schemas.microsoft.com/office/drawing/2014/main" id="{9C1A4A1F-AA8B-40B5-99CF-D13BD770BA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7230" y="2543005"/>
            <a:ext cx="3629722" cy="2274043"/>
          </a:xfrm>
          <a:prstGeom prst="rect">
            <a:avLst/>
          </a:prstGeom>
        </p:spPr>
      </p:pic>
      <p:pic>
        <p:nvPicPr>
          <p:cNvPr id="7" name="Picture 6">
            <a:extLst>
              <a:ext uri="{FF2B5EF4-FFF2-40B4-BE49-F238E27FC236}">
                <a16:creationId xmlns:a16="http://schemas.microsoft.com/office/drawing/2014/main" id="{B3CC47C5-041A-475A-85EB-9FE97F9E8C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952" t="15798" r="35308" b="8902"/>
          <a:stretch/>
        </p:blipFill>
        <p:spPr>
          <a:xfrm rot="5400000">
            <a:off x="5529988" y="2274288"/>
            <a:ext cx="2406762" cy="2678757"/>
          </a:xfrm>
          <a:prstGeom prst="rect">
            <a:avLst/>
          </a:prstGeom>
        </p:spPr>
      </p:pic>
    </p:spTree>
    <p:extLst>
      <p:ext uri="{BB962C8B-B14F-4D97-AF65-F5344CB8AC3E}">
        <p14:creationId xmlns:p14="http://schemas.microsoft.com/office/powerpoint/2010/main" val="1219907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1017644"/>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8 – Leg Cams</a:t>
            </a:r>
          </a:p>
          <a:p>
            <a:pPr algn="l"/>
            <a:endParaRPr lang="en-GB" sz="2800" dirty="0"/>
          </a:p>
          <a:p>
            <a:pPr algn="l"/>
            <a:endParaRPr lang="en-GB" sz="3200" dirty="0"/>
          </a:p>
          <a:p>
            <a:endParaRPr lang="en-GB" dirty="0"/>
          </a:p>
        </p:txBody>
      </p:sp>
      <p:sp>
        <p:nvSpPr>
          <p:cNvPr id="9" name="TextBox 8">
            <a:extLst>
              <a:ext uri="{FF2B5EF4-FFF2-40B4-BE49-F238E27FC236}">
                <a16:creationId xmlns:a16="http://schemas.microsoft.com/office/drawing/2014/main" id="{80B8A8EE-1CFB-41F5-84A0-380FE5A6E581}"/>
              </a:ext>
            </a:extLst>
          </p:cNvPr>
          <p:cNvSpPr txBox="1"/>
          <p:nvPr/>
        </p:nvSpPr>
        <p:spPr>
          <a:xfrm>
            <a:off x="123568" y="1593024"/>
            <a:ext cx="4127156" cy="584775"/>
          </a:xfrm>
          <a:prstGeom prst="rect">
            <a:avLst/>
          </a:prstGeom>
          <a:noFill/>
        </p:spPr>
        <p:txBody>
          <a:bodyPr wrap="square" rtlCol="0">
            <a:spAutoFit/>
          </a:bodyPr>
          <a:lstStyle/>
          <a:p>
            <a:pPr marL="457200" indent="-457200">
              <a:buFont typeface="Arial" panose="020B0604020202020204" pitchFamily="34" charset="0"/>
              <a:buChar char="•"/>
            </a:pPr>
            <a:endParaRPr lang="en-GB" sz="3200" dirty="0"/>
          </a:p>
        </p:txBody>
      </p:sp>
      <p:sp>
        <p:nvSpPr>
          <p:cNvPr id="11" name="TextBox 10">
            <a:extLst>
              <a:ext uri="{FF2B5EF4-FFF2-40B4-BE49-F238E27FC236}">
                <a16:creationId xmlns:a16="http://schemas.microsoft.com/office/drawing/2014/main" id="{B906AC8A-6470-4E24-819A-502C05541903}"/>
              </a:ext>
            </a:extLst>
          </p:cNvPr>
          <p:cNvSpPr txBox="1"/>
          <p:nvPr/>
        </p:nvSpPr>
        <p:spPr>
          <a:xfrm>
            <a:off x="114523" y="1580566"/>
            <a:ext cx="3443416" cy="4401205"/>
          </a:xfrm>
          <a:prstGeom prst="rect">
            <a:avLst/>
          </a:prstGeom>
          <a:noFill/>
        </p:spPr>
        <p:txBody>
          <a:bodyPr wrap="square" rtlCol="0">
            <a:spAutoFit/>
          </a:bodyPr>
          <a:lstStyle/>
          <a:p>
            <a:pPr marL="457200" indent="-457200">
              <a:buFont typeface="Arial" panose="020B0604020202020204" pitchFamily="34" charset="0"/>
              <a:buChar char="•"/>
            </a:pPr>
            <a:r>
              <a:rPr lang="en-GB" sz="2400" dirty="0"/>
              <a:t>Put an eraser or sticky tack behind the hole, then push a sharp pencil in to make a small hole</a:t>
            </a:r>
          </a:p>
          <a:p>
            <a:pPr marL="457200" indent="-457200">
              <a:buFont typeface="Arial" panose="020B0604020202020204" pitchFamily="34" charset="0"/>
              <a:buChar char="•"/>
            </a:pPr>
            <a:r>
              <a:rPr lang="en-GB" sz="2400" dirty="0"/>
              <a:t>Repeat this to make two holes in each cam</a:t>
            </a:r>
          </a:p>
          <a:p>
            <a:pPr marL="457200" indent="-457200">
              <a:buFont typeface="Arial" panose="020B0604020202020204" pitchFamily="34" charset="0"/>
              <a:buChar char="•"/>
            </a:pPr>
            <a:r>
              <a:rPr lang="en-GB" sz="2400" dirty="0"/>
              <a:t>Connect the cams to the legs using split pins (through the hole nearest the edge)</a:t>
            </a:r>
          </a:p>
          <a:p>
            <a:endParaRPr lang="en-GB" sz="1600" dirty="0"/>
          </a:p>
        </p:txBody>
      </p:sp>
      <p:pic>
        <p:nvPicPr>
          <p:cNvPr id="7" name="Picture 6">
            <a:extLst>
              <a:ext uri="{FF2B5EF4-FFF2-40B4-BE49-F238E27FC236}">
                <a16:creationId xmlns:a16="http://schemas.microsoft.com/office/drawing/2014/main" id="{020948C8-CD6D-4954-98F2-4FE617C788C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817" t="14872" r="20481" b="15886"/>
          <a:stretch/>
        </p:blipFill>
        <p:spPr>
          <a:xfrm rot="5400000">
            <a:off x="3553830" y="1361761"/>
            <a:ext cx="2646744" cy="2192071"/>
          </a:xfrm>
          <a:prstGeom prst="rect">
            <a:avLst/>
          </a:prstGeom>
        </p:spPr>
      </p:pic>
      <p:pic>
        <p:nvPicPr>
          <p:cNvPr id="12" name="Picture 11">
            <a:extLst>
              <a:ext uri="{FF2B5EF4-FFF2-40B4-BE49-F238E27FC236}">
                <a16:creationId xmlns:a16="http://schemas.microsoft.com/office/drawing/2014/main" id="{4EF0EC86-3086-43F6-9DC0-59B5DEFDC6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946" t="15246" r="24084" b="7397"/>
          <a:stretch/>
        </p:blipFill>
        <p:spPr>
          <a:xfrm rot="5400000">
            <a:off x="5491865" y="2853467"/>
            <a:ext cx="2965761" cy="3443417"/>
          </a:xfrm>
          <a:prstGeom prst="rect">
            <a:avLst/>
          </a:prstGeom>
        </p:spPr>
      </p:pic>
      <p:cxnSp>
        <p:nvCxnSpPr>
          <p:cNvPr id="14" name="Straight Arrow Connector 13">
            <a:extLst>
              <a:ext uri="{FF2B5EF4-FFF2-40B4-BE49-F238E27FC236}">
                <a16:creationId xmlns:a16="http://schemas.microsoft.com/office/drawing/2014/main" id="{4224820F-BE77-4C84-AD42-A359B6B208C4}"/>
              </a:ext>
            </a:extLst>
          </p:cNvPr>
          <p:cNvCxnSpPr/>
          <p:nvPr/>
        </p:nvCxnSpPr>
        <p:spPr>
          <a:xfrm flipH="1">
            <a:off x="5535827" y="1696995"/>
            <a:ext cx="1688757" cy="48080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B6BC978-BEB2-4255-B11D-6836C7AE6FFF}"/>
              </a:ext>
            </a:extLst>
          </p:cNvPr>
          <p:cNvSpPr txBox="1"/>
          <p:nvPr/>
        </p:nvSpPr>
        <p:spPr>
          <a:xfrm>
            <a:off x="7187512" y="1373829"/>
            <a:ext cx="1956488" cy="369332"/>
          </a:xfrm>
          <a:prstGeom prst="rect">
            <a:avLst/>
          </a:prstGeom>
          <a:noFill/>
        </p:spPr>
        <p:txBody>
          <a:bodyPr wrap="square" rtlCol="0">
            <a:spAutoFit/>
          </a:bodyPr>
          <a:lstStyle/>
          <a:p>
            <a:r>
              <a:rPr lang="en-GB" dirty="0"/>
              <a:t>Split pin goes here</a:t>
            </a:r>
          </a:p>
        </p:txBody>
      </p:sp>
      <p:cxnSp>
        <p:nvCxnSpPr>
          <p:cNvPr id="16" name="Straight Arrow Connector 15">
            <a:extLst>
              <a:ext uri="{FF2B5EF4-FFF2-40B4-BE49-F238E27FC236}">
                <a16:creationId xmlns:a16="http://schemas.microsoft.com/office/drawing/2014/main" id="{6273EFDF-4FC5-4D37-A718-12A2DFDC3F48}"/>
              </a:ext>
            </a:extLst>
          </p:cNvPr>
          <p:cNvCxnSpPr>
            <a:cxnSpLocks/>
          </p:cNvCxnSpPr>
          <p:nvPr/>
        </p:nvCxnSpPr>
        <p:spPr>
          <a:xfrm flipH="1">
            <a:off x="5569585" y="2246576"/>
            <a:ext cx="1770329" cy="17170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6B9D1CE-B752-405D-8986-0260E18C1D06}"/>
              </a:ext>
            </a:extLst>
          </p:cNvPr>
          <p:cNvSpPr txBox="1"/>
          <p:nvPr/>
        </p:nvSpPr>
        <p:spPr>
          <a:xfrm>
            <a:off x="7304262" y="2061910"/>
            <a:ext cx="1839738" cy="369332"/>
          </a:xfrm>
          <a:prstGeom prst="rect">
            <a:avLst/>
          </a:prstGeom>
          <a:noFill/>
        </p:spPr>
        <p:txBody>
          <a:bodyPr wrap="square" rtlCol="0">
            <a:spAutoFit/>
          </a:bodyPr>
          <a:lstStyle/>
          <a:p>
            <a:r>
              <a:rPr lang="en-GB" dirty="0"/>
              <a:t>Skewer goes here</a:t>
            </a:r>
          </a:p>
        </p:txBody>
      </p:sp>
      <p:cxnSp>
        <p:nvCxnSpPr>
          <p:cNvPr id="13" name="Straight Arrow Connector 12">
            <a:extLst>
              <a:ext uri="{FF2B5EF4-FFF2-40B4-BE49-F238E27FC236}">
                <a16:creationId xmlns:a16="http://schemas.microsoft.com/office/drawing/2014/main" id="{CD497780-1C3D-4C50-8F42-63A6A575D152}"/>
              </a:ext>
            </a:extLst>
          </p:cNvPr>
          <p:cNvCxnSpPr>
            <a:cxnSpLocks/>
          </p:cNvCxnSpPr>
          <p:nvPr/>
        </p:nvCxnSpPr>
        <p:spPr>
          <a:xfrm flipV="1">
            <a:off x="4439975" y="4046538"/>
            <a:ext cx="1626123" cy="92902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E7C0F36-44B1-4083-8C4E-7383828BE398}"/>
              </a:ext>
            </a:extLst>
          </p:cNvPr>
          <p:cNvSpPr txBox="1"/>
          <p:nvPr/>
        </p:nvSpPr>
        <p:spPr>
          <a:xfrm>
            <a:off x="3523093" y="4784720"/>
            <a:ext cx="1688756" cy="369332"/>
          </a:xfrm>
          <a:prstGeom prst="rect">
            <a:avLst/>
          </a:prstGeom>
          <a:noFill/>
        </p:spPr>
        <p:txBody>
          <a:bodyPr wrap="square" rtlCol="0">
            <a:spAutoFit/>
          </a:bodyPr>
          <a:lstStyle/>
          <a:p>
            <a:r>
              <a:rPr lang="en-GB" dirty="0"/>
              <a:t>Linkage</a:t>
            </a:r>
          </a:p>
        </p:txBody>
      </p:sp>
    </p:spTree>
    <p:extLst>
      <p:ext uri="{BB962C8B-B14F-4D97-AF65-F5344CB8AC3E}">
        <p14:creationId xmlns:p14="http://schemas.microsoft.com/office/powerpoint/2010/main" val="201173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978185"/>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9 – Leg 1</a:t>
            </a:r>
          </a:p>
          <a:p>
            <a:pPr algn="l"/>
            <a:endParaRPr lang="en-GB" sz="2800" dirty="0"/>
          </a:p>
          <a:p>
            <a:pPr algn="l"/>
            <a:endParaRPr lang="en-GB" sz="3200" dirty="0"/>
          </a:p>
          <a:p>
            <a:endParaRPr lang="en-GB" dirty="0"/>
          </a:p>
        </p:txBody>
      </p:sp>
      <p:sp>
        <p:nvSpPr>
          <p:cNvPr id="9" name="TextBox 8">
            <a:extLst>
              <a:ext uri="{FF2B5EF4-FFF2-40B4-BE49-F238E27FC236}">
                <a16:creationId xmlns:a16="http://schemas.microsoft.com/office/drawing/2014/main" id="{80B8A8EE-1CFB-41F5-84A0-380FE5A6E581}"/>
              </a:ext>
            </a:extLst>
          </p:cNvPr>
          <p:cNvSpPr txBox="1"/>
          <p:nvPr/>
        </p:nvSpPr>
        <p:spPr>
          <a:xfrm>
            <a:off x="123568" y="1593024"/>
            <a:ext cx="4127156" cy="584775"/>
          </a:xfrm>
          <a:prstGeom prst="rect">
            <a:avLst/>
          </a:prstGeom>
          <a:noFill/>
        </p:spPr>
        <p:txBody>
          <a:bodyPr wrap="square" rtlCol="0">
            <a:spAutoFit/>
          </a:bodyPr>
          <a:lstStyle/>
          <a:p>
            <a:pPr marL="457200" indent="-457200">
              <a:buFont typeface="Arial" panose="020B0604020202020204" pitchFamily="34" charset="0"/>
              <a:buChar char="•"/>
            </a:pPr>
            <a:endParaRPr lang="en-GB" sz="3200" dirty="0"/>
          </a:p>
        </p:txBody>
      </p:sp>
      <p:sp>
        <p:nvSpPr>
          <p:cNvPr id="11" name="TextBox 10">
            <a:extLst>
              <a:ext uri="{FF2B5EF4-FFF2-40B4-BE49-F238E27FC236}">
                <a16:creationId xmlns:a16="http://schemas.microsoft.com/office/drawing/2014/main" id="{B906AC8A-6470-4E24-819A-502C05541903}"/>
              </a:ext>
            </a:extLst>
          </p:cNvPr>
          <p:cNvSpPr txBox="1"/>
          <p:nvPr/>
        </p:nvSpPr>
        <p:spPr>
          <a:xfrm>
            <a:off x="50746" y="1625530"/>
            <a:ext cx="3957491" cy="4401205"/>
          </a:xfrm>
          <a:prstGeom prst="rect">
            <a:avLst/>
          </a:prstGeom>
          <a:noFill/>
        </p:spPr>
        <p:txBody>
          <a:bodyPr wrap="square" rtlCol="0">
            <a:spAutoFit/>
          </a:bodyPr>
          <a:lstStyle/>
          <a:p>
            <a:pPr marL="457200" indent="-457200">
              <a:buFont typeface="Arial" panose="020B0604020202020204" pitchFamily="34" charset="0"/>
              <a:buChar char="•"/>
            </a:pPr>
            <a:r>
              <a:rPr lang="en-GB" sz="2400" dirty="0"/>
              <a:t>⚠ Cut the skewers to 7cm</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Get an adult to help</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Use glue to attach the skewers to the cams</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LET THE GLUE DRY!</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Push through the holes in the card tube</a:t>
            </a:r>
          </a:p>
          <a:p>
            <a:pPr marL="457200" indent="-457200">
              <a:buFont typeface="Arial" panose="020B0604020202020204" pitchFamily="34" charset="0"/>
              <a:buChar char="•"/>
            </a:pPr>
            <a:endParaRPr lang="en-GB" sz="1600" dirty="0"/>
          </a:p>
        </p:txBody>
      </p:sp>
      <p:pic>
        <p:nvPicPr>
          <p:cNvPr id="3" name="Picture 2">
            <a:extLst>
              <a:ext uri="{FF2B5EF4-FFF2-40B4-BE49-F238E27FC236}">
                <a16:creationId xmlns:a16="http://schemas.microsoft.com/office/drawing/2014/main" id="{9CAF163A-185A-468F-A0EC-431CE07271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7053" t="23162" r="32225" b="19544"/>
          <a:stretch/>
        </p:blipFill>
        <p:spPr>
          <a:xfrm rot="5400000">
            <a:off x="4075391" y="1066613"/>
            <a:ext cx="2433217" cy="2567525"/>
          </a:xfrm>
          <a:prstGeom prst="rect">
            <a:avLst/>
          </a:prstGeom>
        </p:spPr>
      </p:pic>
      <p:pic>
        <p:nvPicPr>
          <p:cNvPr id="10" name="Picture 9" descr="A picture containing indoor&#10;&#10;Description automatically generated">
            <a:extLst>
              <a:ext uri="{FF2B5EF4-FFF2-40B4-BE49-F238E27FC236}">
                <a16:creationId xmlns:a16="http://schemas.microsoft.com/office/drawing/2014/main" id="{E2B164C5-9835-47E3-949B-3B4D618CA4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533" t="11043" r="26125" b="4835"/>
          <a:stretch/>
        </p:blipFill>
        <p:spPr>
          <a:xfrm rot="5400000">
            <a:off x="5977259" y="3164041"/>
            <a:ext cx="2725180" cy="2998444"/>
          </a:xfrm>
          <a:prstGeom prst="rect">
            <a:avLst/>
          </a:prstGeom>
        </p:spPr>
      </p:pic>
    </p:spTree>
    <p:extLst>
      <p:ext uri="{BB962C8B-B14F-4D97-AF65-F5344CB8AC3E}">
        <p14:creationId xmlns:p14="http://schemas.microsoft.com/office/powerpoint/2010/main" val="1274841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1051812"/>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10 – Leg 2</a:t>
            </a:r>
          </a:p>
          <a:p>
            <a:pPr algn="l"/>
            <a:endParaRPr lang="en-GB" sz="3600" dirty="0"/>
          </a:p>
          <a:p>
            <a:pPr algn="l"/>
            <a:endParaRPr lang="en-GB" sz="3600" dirty="0"/>
          </a:p>
          <a:p>
            <a:endParaRPr lang="en-GB" sz="3600" dirty="0"/>
          </a:p>
        </p:txBody>
      </p:sp>
      <p:sp>
        <p:nvSpPr>
          <p:cNvPr id="11" name="TextBox 10">
            <a:extLst>
              <a:ext uri="{FF2B5EF4-FFF2-40B4-BE49-F238E27FC236}">
                <a16:creationId xmlns:a16="http://schemas.microsoft.com/office/drawing/2014/main" id="{B906AC8A-6470-4E24-819A-502C05541903}"/>
              </a:ext>
            </a:extLst>
          </p:cNvPr>
          <p:cNvSpPr txBox="1"/>
          <p:nvPr/>
        </p:nvSpPr>
        <p:spPr>
          <a:xfrm>
            <a:off x="123568" y="2043447"/>
            <a:ext cx="3805881" cy="4031873"/>
          </a:xfrm>
          <a:prstGeom prst="rect">
            <a:avLst/>
          </a:prstGeom>
          <a:noFill/>
        </p:spPr>
        <p:txBody>
          <a:bodyPr wrap="square" rtlCol="0">
            <a:spAutoFit/>
          </a:bodyPr>
          <a:lstStyle/>
          <a:p>
            <a:pPr marL="457200" indent="-457200">
              <a:buFont typeface="Arial" panose="020B0604020202020204" pitchFamily="34" charset="0"/>
              <a:buChar char="•"/>
            </a:pPr>
            <a:r>
              <a:rPr lang="en-GB" sz="2400" dirty="0"/>
              <a:t>Use glue to attach the legs on the other side of the body to the skewers</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LET THE GLUE DRY!</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To see the legs work, roll the front skewer between 2 fingers</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endParaRPr lang="en-GB" sz="1600" dirty="0"/>
          </a:p>
        </p:txBody>
      </p:sp>
      <p:pic>
        <p:nvPicPr>
          <p:cNvPr id="8" name="Picture 7">
            <a:extLst>
              <a:ext uri="{FF2B5EF4-FFF2-40B4-BE49-F238E27FC236}">
                <a16:creationId xmlns:a16="http://schemas.microsoft.com/office/drawing/2014/main" id="{1F1AF88C-DC33-4A61-9472-54229F7AC3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952" t="15798" r="35308" b="8902"/>
          <a:stretch/>
        </p:blipFill>
        <p:spPr>
          <a:xfrm rot="5400000">
            <a:off x="4103794" y="977664"/>
            <a:ext cx="3085452" cy="3434146"/>
          </a:xfrm>
          <a:prstGeom prst="rect">
            <a:avLst/>
          </a:prstGeom>
        </p:spPr>
      </p:pic>
      <p:pic>
        <p:nvPicPr>
          <p:cNvPr id="12" name="Picture 11">
            <a:extLst>
              <a:ext uri="{FF2B5EF4-FFF2-40B4-BE49-F238E27FC236}">
                <a16:creationId xmlns:a16="http://schemas.microsoft.com/office/drawing/2014/main" id="{420BDF90-B76D-453A-ADED-0379BA4132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4955" t="13504" r="39099" b="24565"/>
          <a:stretch/>
        </p:blipFill>
        <p:spPr>
          <a:xfrm>
            <a:off x="6745223" y="3268306"/>
            <a:ext cx="2085739" cy="2695160"/>
          </a:xfrm>
          <a:prstGeom prst="rect">
            <a:avLst/>
          </a:prstGeom>
        </p:spPr>
      </p:pic>
    </p:spTree>
    <p:extLst>
      <p:ext uri="{BB962C8B-B14F-4D97-AF65-F5344CB8AC3E}">
        <p14:creationId xmlns:p14="http://schemas.microsoft.com/office/powerpoint/2010/main" val="1935665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93DF178-26B7-723F-0326-D8D483BB1623}"/>
              </a:ext>
            </a:extLst>
          </p:cNvPr>
          <p:cNvSpPr txBox="1"/>
          <p:nvPr/>
        </p:nvSpPr>
        <p:spPr>
          <a:xfrm>
            <a:off x="455511" y="1074509"/>
            <a:ext cx="8232978"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0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233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979350"/>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1 – Choose your animal</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9E081476-D7D9-43CA-8CA2-8C2D3523AA00}"/>
              </a:ext>
            </a:extLst>
          </p:cNvPr>
          <p:cNvSpPr txBox="1"/>
          <p:nvPr/>
        </p:nvSpPr>
        <p:spPr>
          <a:xfrm>
            <a:off x="150982" y="1989603"/>
            <a:ext cx="3364575" cy="3662541"/>
          </a:xfrm>
          <a:prstGeom prst="rect">
            <a:avLst/>
          </a:prstGeom>
          <a:noFill/>
        </p:spPr>
        <p:txBody>
          <a:bodyPr wrap="square" rtlCol="0">
            <a:spAutoFit/>
          </a:bodyPr>
          <a:lstStyle/>
          <a:p>
            <a:pPr marL="457200" indent="-457200">
              <a:buFont typeface="Arial" panose="020B0604020202020204" pitchFamily="34" charset="0"/>
              <a:buChar char="•"/>
            </a:pPr>
            <a:r>
              <a:rPr lang="en-GB" sz="2400" dirty="0"/>
              <a:t>Choose a face</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 Cut it out carefully with scissors</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Or you could design your own animal face!</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endParaRPr lang="en-GB" sz="1600" dirty="0"/>
          </a:p>
        </p:txBody>
      </p:sp>
      <p:pic>
        <p:nvPicPr>
          <p:cNvPr id="13" name="Picture 12">
            <a:extLst>
              <a:ext uri="{FF2B5EF4-FFF2-40B4-BE49-F238E27FC236}">
                <a16:creationId xmlns:a16="http://schemas.microsoft.com/office/drawing/2014/main" id="{09D849B7-85EC-4CBA-980B-0C78D10410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593"/>
          <a:stretch/>
        </p:blipFill>
        <p:spPr>
          <a:xfrm>
            <a:off x="4190359" y="1856092"/>
            <a:ext cx="4802659" cy="3293209"/>
          </a:xfrm>
          <a:prstGeom prst="rect">
            <a:avLst/>
          </a:prstGeom>
        </p:spPr>
      </p:pic>
    </p:spTree>
    <p:extLst>
      <p:ext uri="{BB962C8B-B14F-4D97-AF65-F5344CB8AC3E}">
        <p14:creationId xmlns:p14="http://schemas.microsoft.com/office/powerpoint/2010/main" val="224423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ndoor&#10;&#10;Description automatically generated">
            <a:extLst>
              <a:ext uri="{FF2B5EF4-FFF2-40B4-BE49-F238E27FC236}">
                <a16:creationId xmlns:a16="http://schemas.microsoft.com/office/drawing/2014/main" id="{986FF5C5-9343-4360-8924-CD7A198C14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504" t="9320" r="37297" b="20691"/>
          <a:stretch/>
        </p:blipFill>
        <p:spPr>
          <a:xfrm rot="5400000">
            <a:off x="3886650" y="3224826"/>
            <a:ext cx="2673992" cy="2852993"/>
          </a:xfrm>
          <a:prstGeom prst="rect">
            <a:avLst/>
          </a:prstGeom>
        </p:spPr>
      </p:pic>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1041492"/>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2 – Attach the face </a:t>
            </a:r>
          </a:p>
          <a:p>
            <a:pPr algn="l"/>
            <a:endParaRPr lang="en-GB" sz="3600" dirty="0"/>
          </a:p>
          <a:p>
            <a:pPr algn="l"/>
            <a:endParaRPr lang="en-GB" sz="3600" dirty="0"/>
          </a:p>
          <a:p>
            <a:endParaRPr lang="en-GB" sz="3600" dirty="0"/>
          </a:p>
        </p:txBody>
      </p:sp>
      <p:sp>
        <p:nvSpPr>
          <p:cNvPr id="3" name="TextBox 2">
            <a:extLst>
              <a:ext uri="{FF2B5EF4-FFF2-40B4-BE49-F238E27FC236}">
                <a16:creationId xmlns:a16="http://schemas.microsoft.com/office/drawing/2014/main" id="{9E081476-D7D9-43CA-8CA2-8C2D3523AA00}"/>
              </a:ext>
            </a:extLst>
          </p:cNvPr>
          <p:cNvSpPr txBox="1"/>
          <p:nvPr/>
        </p:nvSpPr>
        <p:spPr>
          <a:xfrm>
            <a:off x="131868" y="1922198"/>
            <a:ext cx="3877321" cy="3662541"/>
          </a:xfrm>
          <a:prstGeom prst="rect">
            <a:avLst/>
          </a:prstGeom>
          <a:noFill/>
        </p:spPr>
        <p:txBody>
          <a:bodyPr wrap="square" rtlCol="0">
            <a:spAutoFit/>
          </a:bodyPr>
          <a:lstStyle/>
          <a:p>
            <a:pPr marL="457200" indent="-457200">
              <a:buFont typeface="Arial" panose="020B0604020202020204" pitchFamily="34" charset="0"/>
              <a:buChar char="•"/>
            </a:pPr>
            <a:r>
              <a:rPr lang="en-GB" sz="2400" dirty="0"/>
              <a:t>Gently squeeze the card tube</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 Make one cut near the end, carefully with scissors</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Insert your animal face into the cut</a:t>
            </a:r>
          </a:p>
          <a:p>
            <a:pPr marL="457200" indent="-457200">
              <a:buFont typeface="Arial" panose="020B0604020202020204" pitchFamily="34" charset="0"/>
              <a:buChar char="•"/>
            </a:pPr>
            <a:endParaRPr lang="en-GB" sz="1600" dirty="0"/>
          </a:p>
        </p:txBody>
      </p:sp>
      <p:pic>
        <p:nvPicPr>
          <p:cNvPr id="4" name="Picture 3">
            <a:extLst>
              <a:ext uri="{FF2B5EF4-FFF2-40B4-BE49-F238E27FC236}">
                <a16:creationId xmlns:a16="http://schemas.microsoft.com/office/drawing/2014/main" id="{0BA8355D-EBF9-4472-8289-4B0A706E34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736" t="19089" r="29850" b="15886"/>
          <a:stretch/>
        </p:blipFill>
        <p:spPr>
          <a:xfrm rot="5400000">
            <a:off x="5762854" y="1514839"/>
            <a:ext cx="2885229" cy="2585880"/>
          </a:xfrm>
          <a:prstGeom prst="rect">
            <a:avLst/>
          </a:prstGeom>
        </p:spPr>
      </p:pic>
    </p:spTree>
    <p:extLst>
      <p:ext uri="{BB962C8B-B14F-4D97-AF65-F5344CB8AC3E}">
        <p14:creationId xmlns:p14="http://schemas.microsoft.com/office/powerpoint/2010/main" val="2895118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74141" y="1066125"/>
            <a:ext cx="5750011" cy="647345"/>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3 – Animal legs template</a:t>
            </a:r>
          </a:p>
          <a:p>
            <a:pPr algn="l"/>
            <a:endParaRPr lang="en-GB" sz="2800" dirty="0"/>
          </a:p>
          <a:p>
            <a:pPr algn="l"/>
            <a:endParaRPr lang="en-GB" sz="3200" dirty="0"/>
          </a:p>
          <a:p>
            <a:endParaRPr lang="en-GB" dirty="0"/>
          </a:p>
        </p:txBody>
      </p:sp>
      <p:sp>
        <p:nvSpPr>
          <p:cNvPr id="13" name="TextBox 12">
            <a:extLst>
              <a:ext uri="{FF2B5EF4-FFF2-40B4-BE49-F238E27FC236}">
                <a16:creationId xmlns:a16="http://schemas.microsoft.com/office/drawing/2014/main" id="{9FDFA547-70B9-4604-8B16-B9D2AF8517C6}"/>
              </a:ext>
            </a:extLst>
          </p:cNvPr>
          <p:cNvSpPr txBox="1"/>
          <p:nvPr/>
        </p:nvSpPr>
        <p:spPr>
          <a:xfrm>
            <a:off x="214184" y="1959863"/>
            <a:ext cx="4855140" cy="830997"/>
          </a:xfrm>
          <a:prstGeom prst="rect">
            <a:avLst/>
          </a:prstGeom>
          <a:noFill/>
        </p:spPr>
        <p:txBody>
          <a:bodyPr wrap="square" rtlCol="0">
            <a:spAutoFit/>
          </a:bodyPr>
          <a:lstStyle/>
          <a:p>
            <a:pPr marL="457200" indent="-457200">
              <a:buFont typeface="Arial" panose="020B0604020202020204" pitchFamily="34" charset="0"/>
              <a:buChar char="•"/>
            </a:pPr>
            <a:r>
              <a:rPr lang="en-GB" sz="2400" dirty="0"/>
              <a:t>⚠ Carefully cut the cams and legs with scissors</a:t>
            </a:r>
          </a:p>
        </p:txBody>
      </p:sp>
      <p:pic>
        <p:nvPicPr>
          <p:cNvPr id="3" name="Picture 2">
            <a:extLst>
              <a:ext uri="{FF2B5EF4-FFF2-40B4-BE49-F238E27FC236}">
                <a16:creationId xmlns:a16="http://schemas.microsoft.com/office/drawing/2014/main" id="{781C5A2B-0CE7-47AA-B8F1-29ED53BFEA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779" y="1523766"/>
            <a:ext cx="3016910" cy="4268109"/>
          </a:xfrm>
          <a:prstGeom prst="rect">
            <a:avLst/>
          </a:prstGeom>
        </p:spPr>
      </p:pic>
    </p:spTree>
    <p:extLst>
      <p:ext uri="{BB962C8B-B14F-4D97-AF65-F5344CB8AC3E}">
        <p14:creationId xmlns:p14="http://schemas.microsoft.com/office/powerpoint/2010/main" val="2602591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926082"/>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4 – Animal legs</a:t>
            </a:r>
          </a:p>
          <a:p>
            <a:pPr algn="l"/>
            <a:endParaRPr lang="en-GB" sz="2800" dirty="0"/>
          </a:p>
          <a:p>
            <a:pPr algn="l"/>
            <a:endParaRPr lang="en-GB" sz="3200" dirty="0"/>
          </a:p>
          <a:p>
            <a:endParaRPr lang="en-GB" dirty="0"/>
          </a:p>
        </p:txBody>
      </p:sp>
      <p:sp>
        <p:nvSpPr>
          <p:cNvPr id="9" name="TextBox 8">
            <a:extLst>
              <a:ext uri="{FF2B5EF4-FFF2-40B4-BE49-F238E27FC236}">
                <a16:creationId xmlns:a16="http://schemas.microsoft.com/office/drawing/2014/main" id="{80B8A8EE-1CFB-41F5-84A0-380FE5A6E581}"/>
              </a:ext>
            </a:extLst>
          </p:cNvPr>
          <p:cNvSpPr txBox="1"/>
          <p:nvPr/>
        </p:nvSpPr>
        <p:spPr>
          <a:xfrm>
            <a:off x="123568" y="1593024"/>
            <a:ext cx="4127156" cy="584775"/>
          </a:xfrm>
          <a:prstGeom prst="rect">
            <a:avLst/>
          </a:prstGeom>
          <a:noFill/>
        </p:spPr>
        <p:txBody>
          <a:bodyPr wrap="square" rtlCol="0">
            <a:spAutoFit/>
          </a:bodyPr>
          <a:lstStyle/>
          <a:p>
            <a:pPr marL="457200" indent="-457200">
              <a:buFont typeface="Arial" panose="020B0604020202020204" pitchFamily="34" charset="0"/>
              <a:buChar char="•"/>
            </a:pPr>
            <a:endParaRPr lang="en-GB" sz="3200" dirty="0"/>
          </a:p>
        </p:txBody>
      </p:sp>
      <p:pic>
        <p:nvPicPr>
          <p:cNvPr id="3" name="Picture 2">
            <a:extLst>
              <a:ext uri="{FF2B5EF4-FFF2-40B4-BE49-F238E27FC236}">
                <a16:creationId xmlns:a16="http://schemas.microsoft.com/office/drawing/2014/main" id="{B6993231-1034-4BD0-A34D-F2D7A68565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892" t="14764" r="15676"/>
          <a:stretch/>
        </p:blipFill>
        <p:spPr>
          <a:xfrm rot="5400000">
            <a:off x="3174199" y="1913245"/>
            <a:ext cx="3602908" cy="3179805"/>
          </a:xfrm>
          <a:prstGeom prst="rect">
            <a:avLst/>
          </a:prstGeom>
        </p:spPr>
      </p:pic>
      <p:pic>
        <p:nvPicPr>
          <p:cNvPr id="10" name="Picture 9" descr="A picture containing tiled&#10;&#10;Description automatically generated">
            <a:extLst>
              <a:ext uri="{FF2B5EF4-FFF2-40B4-BE49-F238E27FC236}">
                <a16:creationId xmlns:a16="http://schemas.microsoft.com/office/drawing/2014/main" id="{00AD22E5-D1CE-4AE1-8B12-6E1022BCE5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4626" t="28699" r="15796" b="21011"/>
          <a:stretch/>
        </p:blipFill>
        <p:spPr>
          <a:xfrm rot="5400000">
            <a:off x="5970466" y="2362682"/>
            <a:ext cx="3602911" cy="2280926"/>
          </a:xfrm>
          <a:prstGeom prst="rect">
            <a:avLst/>
          </a:prstGeom>
        </p:spPr>
      </p:pic>
      <p:sp>
        <p:nvSpPr>
          <p:cNvPr id="11" name="TextBox 10">
            <a:extLst>
              <a:ext uri="{FF2B5EF4-FFF2-40B4-BE49-F238E27FC236}">
                <a16:creationId xmlns:a16="http://schemas.microsoft.com/office/drawing/2014/main" id="{B906AC8A-6470-4E24-819A-502C05541903}"/>
              </a:ext>
            </a:extLst>
          </p:cNvPr>
          <p:cNvSpPr txBox="1"/>
          <p:nvPr/>
        </p:nvSpPr>
        <p:spPr>
          <a:xfrm>
            <a:off x="150982" y="1553445"/>
            <a:ext cx="3168866" cy="4154984"/>
          </a:xfrm>
          <a:prstGeom prst="rect">
            <a:avLst/>
          </a:prstGeom>
          <a:noFill/>
        </p:spPr>
        <p:txBody>
          <a:bodyPr wrap="square" rtlCol="0">
            <a:spAutoFit/>
          </a:bodyPr>
          <a:lstStyle/>
          <a:p>
            <a:pPr marL="457200" indent="-457200">
              <a:buFont typeface="Arial" panose="020B0604020202020204" pitchFamily="34" charset="0"/>
              <a:buChar char="•"/>
            </a:pPr>
            <a:r>
              <a:rPr lang="en-GB" sz="2400" dirty="0"/>
              <a:t>Glue template to cardboard</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 Carefully cut out with scissors</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Put an eraser or sticky tack behind the hole, then push a sharp pencil in to make a small hole</a:t>
            </a:r>
          </a:p>
        </p:txBody>
      </p:sp>
    </p:spTree>
    <p:extLst>
      <p:ext uri="{BB962C8B-B14F-4D97-AF65-F5344CB8AC3E}">
        <p14:creationId xmlns:p14="http://schemas.microsoft.com/office/powerpoint/2010/main" val="1636622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1059247"/>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5 – Leg holes </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9E081476-D7D9-43CA-8CA2-8C2D3523AA00}"/>
              </a:ext>
            </a:extLst>
          </p:cNvPr>
          <p:cNvSpPr txBox="1"/>
          <p:nvPr/>
        </p:nvSpPr>
        <p:spPr>
          <a:xfrm>
            <a:off x="148279" y="1706592"/>
            <a:ext cx="5521001" cy="4154984"/>
          </a:xfrm>
          <a:prstGeom prst="rect">
            <a:avLst/>
          </a:prstGeom>
          <a:noFill/>
        </p:spPr>
        <p:txBody>
          <a:bodyPr wrap="square" rtlCol="0">
            <a:spAutoFit/>
          </a:bodyPr>
          <a:lstStyle/>
          <a:p>
            <a:pPr marL="457200" indent="-457200">
              <a:buFont typeface="Arial" panose="020B0604020202020204" pitchFamily="34" charset="0"/>
              <a:buChar char="•"/>
            </a:pPr>
            <a:r>
              <a:rPr lang="en-GB" sz="2400" dirty="0"/>
              <a:t>Mark 2 points on each side of the card tube</a:t>
            </a:r>
          </a:p>
          <a:p>
            <a:pPr marL="457200" indent="-457200">
              <a:buFont typeface="Arial" panose="020B0604020202020204" pitchFamily="34" charset="0"/>
              <a:buChar char="•"/>
            </a:pPr>
            <a:r>
              <a:rPr lang="en-GB" sz="2400" dirty="0"/>
              <a:t>Use the holes from the legs as a </a:t>
            </a:r>
            <a:r>
              <a:rPr lang="en-GB" sz="2400" b="1" dirty="0"/>
              <a:t>template </a:t>
            </a:r>
            <a:r>
              <a:rPr lang="en-GB" sz="2400" dirty="0"/>
              <a:t>- push a pencil through each hole in the legs to mark the points</a:t>
            </a:r>
          </a:p>
          <a:p>
            <a:pPr marL="457200" indent="-457200">
              <a:buFont typeface="Arial" panose="020B0604020202020204" pitchFamily="34" charset="0"/>
              <a:buChar char="•"/>
            </a:pPr>
            <a:r>
              <a:rPr lang="en-GB" sz="2400" dirty="0"/>
              <a:t>Try to get the holes on each side in line with each other</a:t>
            </a:r>
          </a:p>
          <a:p>
            <a:pPr marL="457200" indent="-457200">
              <a:buFont typeface="Arial" panose="020B0604020202020204" pitchFamily="34" charset="0"/>
              <a:buChar char="•"/>
            </a:pPr>
            <a:r>
              <a:rPr lang="en-GB" sz="2400" dirty="0"/>
              <a:t>Put an eraser or sticky tack behind the hole, then push a sharp pencil in to make a small hole. Repeat this for all 4 holes.</a:t>
            </a:r>
          </a:p>
        </p:txBody>
      </p:sp>
      <p:pic>
        <p:nvPicPr>
          <p:cNvPr id="6" name="Picture 5">
            <a:extLst>
              <a:ext uri="{FF2B5EF4-FFF2-40B4-BE49-F238E27FC236}">
                <a16:creationId xmlns:a16="http://schemas.microsoft.com/office/drawing/2014/main" id="{CC932813-B385-4D34-9348-28B68E2B7A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0811" t="6276" r="37657" b="35746"/>
          <a:stretch/>
        </p:blipFill>
        <p:spPr>
          <a:xfrm rot="5400000">
            <a:off x="6059768" y="2307936"/>
            <a:ext cx="3045906" cy="2570205"/>
          </a:xfrm>
          <a:prstGeom prst="rect">
            <a:avLst/>
          </a:prstGeom>
        </p:spPr>
      </p:pic>
    </p:spTree>
    <p:extLst>
      <p:ext uri="{BB962C8B-B14F-4D97-AF65-F5344CB8AC3E}">
        <p14:creationId xmlns:p14="http://schemas.microsoft.com/office/powerpoint/2010/main" val="480806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1032614"/>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6 – Leg holes </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9E081476-D7D9-43CA-8CA2-8C2D3523AA00}"/>
              </a:ext>
            </a:extLst>
          </p:cNvPr>
          <p:cNvSpPr txBox="1"/>
          <p:nvPr/>
        </p:nvSpPr>
        <p:spPr>
          <a:xfrm>
            <a:off x="148280" y="2043807"/>
            <a:ext cx="3877321" cy="4524315"/>
          </a:xfrm>
          <a:prstGeom prst="rect">
            <a:avLst/>
          </a:prstGeom>
          <a:noFill/>
        </p:spPr>
        <p:txBody>
          <a:bodyPr wrap="square" rtlCol="0">
            <a:spAutoFit/>
          </a:bodyPr>
          <a:lstStyle/>
          <a:p>
            <a:pPr marL="457200" indent="-457200">
              <a:buFont typeface="Arial" panose="020B0604020202020204" pitchFamily="34" charset="0"/>
              <a:buChar char="•"/>
            </a:pPr>
            <a:r>
              <a:rPr lang="en-GB" sz="2400" dirty="0"/>
              <a:t>⚠ Carefully push a skewer or stick through the holes to make sure they line up</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Keep your fingers out of the way of the skewer!</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Get an adult to help you</a:t>
            </a:r>
          </a:p>
          <a:p>
            <a:endParaRPr lang="en-GB" sz="2400" dirty="0"/>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endParaRPr lang="en-GB" sz="2400" dirty="0"/>
          </a:p>
        </p:txBody>
      </p:sp>
      <p:pic>
        <p:nvPicPr>
          <p:cNvPr id="4" name="Picture 3" descr="A picture containing floor, indoor, green&#10;&#10;Description automatically generated">
            <a:extLst>
              <a:ext uri="{FF2B5EF4-FFF2-40B4-BE49-F238E27FC236}">
                <a16:creationId xmlns:a16="http://schemas.microsoft.com/office/drawing/2014/main" id="{8CA8BB4D-F0C1-4246-8271-7AF0CB1B71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1713" t="7397" r="9497" b="12362"/>
          <a:stretch/>
        </p:blipFill>
        <p:spPr>
          <a:xfrm rot="5400000">
            <a:off x="4613537" y="1855447"/>
            <a:ext cx="3515289" cy="3598363"/>
          </a:xfrm>
          <a:prstGeom prst="rect">
            <a:avLst/>
          </a:prstGeom>
        </p:spPr>
      </p:pic>
    </p:spTree>
    <p:extLst>
      <p:ext uri="{BB962C8B-B14F-4D97-AF65-F5344CB8AC3E}">
        <p14:creationId xmlns:p14="http://schemas.microsoft.com/office/powerpoint/2010/main" val="3358509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1097717"/>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7 – Leg Cams</a:t>
            </a:r>
          </a:p>
          <a:p>
            <a:pPr algn="l"/>
            <a:endParaRPr lang="en-GB" sz="2800" dirty="0"/>
          </a:p>
          <a:p>
            <a:pPr algn="l"/>
            <a:endParaRPr lang="en-GB" sz="3200" dirty="0"/>
          </a:p>
          <a:p>
            <a:endParaRPr lang="en-GB" dirty="0"/>
          </a:p>
        </p:txBody>
      </p:sp>
      <p:sp>
        <p:nvSpPr>
          <p:cNvPr id="9" name="TextBox 8">
            <a:extLst>
              <a:ext uri="{FF2B5EF4-FFF2-40B4-BE49-F238E27FC236}">
                <a16:creationId xmlns:a16="http://schemas.microsoft.com/office/drawing/2014/main" id="{80B8A8EE-1CFB-41F5-84A0-380FE5A6E581}"/>
              </a:ext>
            </a:extLst>
          </p:cNvPr>
          <p:cNvSpPr txBox="1"/>
          <p:nvPr/>
        </p:nvSpPr>
        <p:spPr>
          <a:xfrm>
            <a:off x="123568" y="1593024"/>
            <a:ext cx="4127156" cy="584775"/>
          </a:xfrm>
          <a:prstGeom prst="rect">
            <a:avLst/>
          </a:prstGeom>
          <a:noFill/>
        </p:spPr>
        <p:txBody>
          <a:bodyPr wrap="square" rtlCol="0">
            <a:spAutoFit/>
          </a:bodyPr>
          <a:lstStyle/>
          <a:p>
            <a:pPr marL="457200" indent="-457200">
              <a:buFont typeface="Arial" panose="020B0604020202020204" pitchFamily="34" charset="0"/>
              <a:buChar char="•"/>
            </a:pPr>
            <a:endParaRPr lang="en-GB" sz="3200" dirty="0"/>
          </a:p>
        </p:txBody>
      </p:sp>
      <p:sp>
        <p:nvSpPr>
          <p:cNvPr id="11" name="TextBox 10">
            <a:extLst>
              <a:ext uri="{FF2B5EF4-FFF2-40B4-BE49-F238E27FC236}">
                <a16:creationId xmlns:a16="http://schemas.microsoft.com/office/drawing/2014/main" id="{B906AC8A-6470-4E24-819A-502C05541903}"/>
              </a:ext>
            </a:extLst>
          </p:cNvPr>
          <p:cNvSpPr txBox="1"/>
          <p:nvPr/>
        </p:nvSpPr>
        <p:spPr>
          <a:xfrm>
            <a:off x="150982" y="1922871"/>
            <a:ext cx="3168866" cy="3046988"/>
          </a:xfrm>
          <a:prstGeom prst="rect">
            <a:avLst/>
          </a:prstGeom>
          <a:noFill/>
        </p:spPr>
        <p:txBody>
          <a:bodyPr wrap="square" rtlCol="0">
            <a:spAutoFit/>
          </a:bodyPr>
          <a:lstStyle/>
          <a:p>
            <a:pPr marL="457200" indent="-457200">
              <a:buFont typeface="Arial" panose="020B0604020202020204" pitchFamily="34" charset="0"/>
              <a:buChar char="•"/>
            </a:pPr>
            <a:r>
              <a:rPr lang="en-GB" sz="2400" dirty="0"/>
              <a:t>Glue cam templates to cardboard</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 Carefully cut out with scissors</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Glue 2 cams together</a:t>
            </a:r>
          </a:p>
        </p:txBody>
      </p:sp>
      <p:pic>
        <p:nvPicPr>
          <p:cNvPr id="4" name="Picture 3">
            <a:extLst>
              <a:ext uri="{FF2B5EF4-FFF2-40B4-BE49-F238E27FC236}">
                <a16:creationId xmlns:a16="http://schemas.microsoft.com/office/drawing/2014/main" id="{9DC5C68F-ED6D-4289-B2DB-54350B7F73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53" t="17168" r="26967" b="11081"/>
          <a:stretch/>
        </p:blipFill>
        <p:spPr>
          <a:xfrm rot="5400000">
            <a:off x="3326174" y="1453490"/>
            <a:ext cx="3125958" cy="2718489"/>
          </a:xfrm>
          <a:prstGeom prst="rect">
            <a:avLst/>
          </a:prstGeom>
        </p:spPr>
      </p:pic>
      <p:pic>
        <p:nvPicPr>
          <p:cNvPr id="12" name="Picture 11" descr="A picture containing indoor, tiled&#10;&#10;Description automatically generated">
            <a:extLst>
              <a:ext uri="{FF2B5EF4-FFF2-40B4-BE49-F238E27FC236}">
                <a16:creationId xmlns:a16="http://schemas.microsoft.com/office/drawing/2014/main" id="{864CB427-59E6-4617-A493-6F4C6B4382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943" t="27097" r="25766" b="5796"/>
          <a:stretch/>
        </p:blipFill>
        <p:spPr>
          <a:xfrm rot="5400000">
            <a:off x="6108481" y="2936920"/>
            <a:ext cx="3064224" cy="3006813"/>
          </a:xfrm>
          <a:prstGeom prst="rect">
            <a:avLst/>
          </a:prstGeom>
        </p:spPr>
      </p:pic>
    </p:spTree>
    <p:extLst>
      <p:ext uri="{BB962C8B-B14F-4D97-AF65-F5344CB8AC3E}">
        <p14:creationId xmlns:p14="http://schemas.microsoft.com/office/powerpoint/2010/main" val="11122852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TotalTime>
  <Words>509</Words>
  <Application>Microsoft Office PowerPoint</Application>
  <PresentationFormat>On-screen Show (4:3)</PresentationFormat>
  <Paragraphs>81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Segoe UI Emoji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graphics project Presentation</dc:title>
  <dc:creator>Microsoft Office User</dc:creator>
  <cp:keywords>Animals primary activity, DT primary, cams KS1, moving objects primary activity, primary making resource, KS2 DT animal project</cp:keywords>
  <cp:lastModifiedBy>Marie Neighbour</cp:lastModifiedBy>
  <cp:revision>17</cp:revision>
  <dcterms:created xsi:type="dcterms:W3CDTF">2017-06-28T15:11:57Z</dcterms:created>
  <dcterms:modified xsi:type="dcterms:W3CDTF">2022-09-02T10:36:07Z</dcterms:modified>
</cp:coreProperties>
</file>