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3" r:id="rId2"/>
    <p:sldId id="288" r:id="rId3"/>
    <p:sldId id="267" r:id="rId4"/>
    <p:sldId id="283" r:id="rId5"/>
    <p:sldId id="277" r:id="rId6"/>
    <p:sldId id="279" r:id="rId7"/>
    <p:sldId id="284" r:id="rId8"/>
    <p:sldId id="285" r:id="rId9"/>
    <p:sldId id="28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508E4-1E7D-4216-B7A8-FAB40A2933F9}" v="3" dt="2021-10-02T18:35:05.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84841" autoAdjust="0"/>
  </p:normalViewPr>
  <p:slideViewPr>
    <p:cSldViewPr snapToGrid="0" snapToObjects="1">
      <p:cViewPr varScale="1">
        <p:scale>
          <a:sx n="118" d="100"/>
          <a:sy n="118" d="100"/>
        </p:scale>
        <p:origin x="1002"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E4D6D-B363-4131-BCEF-3DEC54E98C93}"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707AF-15F6-4390-8428-FE2D70DF4961}" type="slidenum">
              <a:rPr lang="en-GB" smtClean="0"/>
              <a:t>‹#›</a:t>
            </a:fld>
            <a:endParaRPr lang="en-GB"/>
          </a:p>
        </p:txBody>
      </p:sp>
    </p:spTree>
    <p:extLst>
      <p:ext uri="{BB962C8B-B14F-4D97-AF65-F5344CB8AC3E}">
        <p14:creationId xmlns:p14="http://schemas.microsoft.com/office/powerpoint/2010/main" val="28619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Learners could investigate the strength of this structure e.g. can you undo the rubber band by moving the ‘legs’ around? Then put it back together for the next step.</a:t>
            </a:r>
          </a:p>
        </p:txBody>
      </p:sp>
      <p:sp>
        <p:nvSpPr>
          <p:cNvPr id="4" name="Slide Number Placeholder 3"/>
          <p:cNvSpPr>
            <a:spLocks noGrp="1"/>
          </p:cNvSpPr>
          <p:nvPr>
            <p:ph type="sldNum" sz="quarter" idx="5"/>
          </p:nvPr>
        </p:nvSpPr>
        <p:spPr/>
        <p:txBody>
          <a:bodyPr/>
          <a:lstStyle/>
          <a:p>
            <a:fld id="{DFB707AF-15F6-4390-8428-FE2D70DF4961}" type="slidenum">
              <a:rPr lang="en-GB" smtClean="0"/>
              <a:t>4</a:t>
            </a:fld>
            <a:endParaRPr lang="en-GB"/>
          </a:p>
        </p:txBody>
      </p:sp>
    </p:spTree>
    <p:extLst>
      <p:ext uri="{BB962C8B-B14F-4D97-AF65-F5344CB8AC3E}">
        <p14:creationId xmlns:p14="http://schemas.microsoft.com/office/powerpoint/2010/main" val="117073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strength test results in the structure being broken, it will need to be put back together again for the next step.</a:t>
            </a:r>
          </a:p>
        </p:txBody>
      </p:sp>
      <p:sp>
        <p:nvSpPr>
          <p:cNvPr id="4" name="Slide Number Placeholder 3"/>
          <p:cNvSpPr>
            <a:spLocks noGrp="1"/>
          </p:cNvSpPr>
          <p:nvPr>
            <p:ph type="sldNum" sz="quarter" idx="5"/>
          </p:nvPr>
        </p:nvSpPr>
        <p:spPr/>
        <p:txBody>
          <a:bodyPr/>
          <a:lstStyle/>
          <a:p>
            <a:fld id="{DFB707AF-15F6-4390-8428-FE2D70DF4961}" type="slidenum">
              <a:rPr lang="en-GB" smtClean="0"/>
              <a:t>5</a:t>
            </a:fld>
            <a:endParaRPr lang="en-GB"/>
          </a:p>
        </p:txBody>
      </p:sp>
    </p:spTree>
    <p:extLst>
      <p:ext uri="{BB962C8B-B14F-4D97-AF65-F5344CB8AC3E}">
        <p14:creationId xmlns:p14="http://schemas.microsoft.com/office/powerpoint/2010/main" val="188957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the strength test results in the structure being broken, it will need to be put back together again for the next step.</a:t>
            </a:r>
          </a:p>
          <a:p>
            <a:endParaRPr lang="en-GB" dirty="0"/>
          </a:p>
        </p:txBody>
      </p:sp>
      <p:sp>
        <p:nvSpPr>
          <p:cNvPr id="4" name="Slide Number Placeholder 3"/>
          <p:cNvSpPr>
            <a:spLocks noGrp="1"/>
          </p:cNvSpPr>
          <p:nvPr>
            <p:ph type="sldNum" sz="quarter" idx="5"/>
          </p:nvPr>
        </p:nvSpPr>
        <p:spPr/>
        <p:txBody>
          <a:bodyPr/>
          <a:lstStyle/>
          <a:p>
            <a:fld id="{DFB707AF-15F6-4390-8428-FE2D70DF4961}" type="slidenum">
              <a:rPr lang="en-GB" smtClean="0"/>
              <a:t>6</a:t>
            </a:fld>
            <a:endParaRPr lang="en-GB"/>
          </a:p>
        </p:txBody>
      </p:sp>
    </p:spTree>
    <p:extLst>
      <p:ext uri="{BB962C8B-B14F-4D97-AF65-F5344CB8AC3E}">
        <p14:creationId xmlns:p14="http://schemas.microsoft.com/office/powerpoint/2010/main" val="334788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The last stick does not have to be ‘woven’. It lies across the rest of the star. Try to weave the last one in and see why it might not be recommended.</a:t>
            </a:r>
          </a:p>
          <a:p>
            <a:endParaRPr lang="en-GB" dirty="0"/>
          </a:p>
        </p:txBody>
      </p:sp>
      <p:sp>
        <p:nvSpPr>
          <p:cNvPr id="4" name="Slide Number Placeholder 3"/>
          <p:cNvSpPr>
            <a:spLocks noGrp="1"/>
          </p:cNvSpPr>
          <p:nvPr>
            <p:ph type="sldNum" sz="quarter" idx="5"/>
          </p:nvPr>
        </p:nvSpPr>
        <p:spPr/>
        <p:txBody>
          <a:bodyPr/>
          <a:lstStyle/>
          <a:p>
            <a:fld id="{DFB707AF-15F6-4390-8428-FE2D70DF4961}" type="slidenum">
              <a:rPr lang="en-GB" smtClean="0"/>
              <a:t>7</a:t>
            </a:fld>
            <a:endParaRPr lang="en-GB"/>
          </a:p>
        </p:txBody>
      </p:sp>
    </p:spTree>
    <p:extLst>
      <p:ext uri="{BB962C8B-B14F-4D97-AF65-F5344CB8AC3E}">
        <p14:creationId xmlns:p14="http://schemas.microsoft.com/office/powerpoint/2010/main" val="290632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8.wdp"/><Relationship Id="rId4" Type="http://schemas.openxmlformats.org/officeDocument/2006/relationships/image" Target="../media/image10.png"/><Relationship Id="rId9" Type="http://schemas.microsoft.com/office/2007/relationships/hdphoto" Target="../media/hdphoto10.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C043EF-043A-0945-BFC4-9073F9635BF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593265" y="1814807"/>
            <a:ext cx="4015389" cy="3193295"/>
          </a:xfrm>
          <a:prstGeom prst="rect">
            <a:avLst/>
          </a:prstGeom>
        </p:spPr>
      </p:pic>
      <p:sp>
        <p:nvSpPr>
          <p:cNvPr id="2" name="TextBox 1">
            <a:extLst>
              <a:ext uri="{FF2B5EF4-FFF2-40B4-BE49-F238E27FC236}">
                <a16:creationId xmlns:a16="http://schemas.microsoft.com/office/drawing/2014/main" id="{9054FDF3-A899-4B7B-AEA9-DC8B88C6F9CD}"/>
              </a:ext>
            </a:extLst>
          </p:cNvPr>
          <p:cNvSpPr txBox="1"/>
          <p:nvPr/>
        </p:nvSpPr>
        <p:spPr>
          <a:xfrm>
            <a:off x="683580" y="5066311"/>
            <a:ext cx="7767961"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interesting Christmas tree decorations with simple materials</a:t>
            </a:r>
          </a:p>
        </p:txBody>
      </p:sp>
      <p:sp>
        <p:nvSpPr>
          <p:cNvPr id="6" name="TextBox 5">
            <a:extLst>
              <a:ext uri="{FF2B5EF4-FFF2-40B4-BE49-F238E27FC236}">
                <a16:creationId xmlns:a16="http://schemas.microsoft.com/office/drawing/2014/main" id="{75BD16ED-B0FF-4612-BC02-9C06532AB2B2}"/>
              </a:ext>
            </a:extLst>
          </p:cNvPr>
          <p:cNvSpPr txBox="1"/>
          <p:nvPr/>
        </p:nvSpPr>
        <p:spPr>
          <a:xfrm>
            <a:off x="0" y="1073694"/>
            <a:ext cx="9144000" cy="754053"/>
          </a:xfrm>
          <a:prstGeom prst="rect">
            <a:avLst/>
          </a:prstGeom>
          <a:noFill/>
        </p:spPr>
        <p:txBody>
          <a:bodyPr wrap="square">
            <a:spAutoFit/>
          </a:bodyPr>
          <a:lstStyle/>
          <a:p>
            <a:pPr algn="ctr"/>
            <a:r>
              <a:rPr lang="en-GB" sz="4300" b="1" i="0" dirty="0">
                <a:solidFill>
                  <a:srgbClr val="201F1E"/>
                </a:solidFill>
                <a:effectLst/>
                <a:latin typeface="Arial" panose="020B0604020202020204" pitchFamily="34" charset="0"/>
                <a:cs typeface="Arial" panose="020B0604020202020204" pitchFamily="34" charset="0"/>
              </a:rPr>
              <a:t>Handmade Christmas </a:t>
            </a:r>
            <a:r>
              <a:rPr lang="en-GB" sz="4300" b="1" dirty="0">
                <a:solidFill>
                  <a:srgbClr val="201F1E"/>
                </a:solidFill>
                <a:latin typeface="Arial" panose="020B0604020202020204" pitchFamily="34" charset="0"/>
                <a:cs typeface="Arial" panose="020B0604020202020204" pitchFamily="34" charset="0"/>
              </a:rPr>
              <a:t>d</a:t>
            </a:r>
            <a:r>
              <a:rPr lang="en-GB" sz="4300" b="1" i="0" dirty="0">
                <a:solidFill>
                  <a:srgbClr val="201F1E"/>
                </a:solidFill>
                <a:effectLst/>
                <a:latin typeface="Arial" panose="020B0604020202020204" pitchFamily="34" charset="0"/>
                <a:cs typeface="Arial" panose="020B0604020202020204" pitchFamily="34" charset="0"/>
              </a:rPr>
              <a:t>ecoration</a:t>
            </a:r>
            <a:endParaRPr lang="en-GB" sz="4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9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C292504C-C9C6-4DBB-B997-7C2004DFFE0F}"/>
              </a:ext>
            </a:extLst>
          </p:cNvPr>
          <p:cNvSpPr txBox="1"/>
          <p:nvPr/>
        </p:nvSpPr>
        <p:spPr>
          <a:xfrm>
            <a:off x="1447800" y="1536174"/>
            <a:ext cx="6248400" cy="378565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983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207200" y="1228398"/>
            <a:ext cx="2494626" cy="647345"/>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Resources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207200" y="1967061"/>
            <a:ext cx="4118062" cy="1938992"/>
          </a:xfrm>
          <a:prstGeom prst="rect">
            <a:avLst/>
          </a:prstGeom>
          <a:noFill/>
        </p:spPr>
        <p:txBody>
          <a:bodyPr wrap="square" rtlCol="0">
            <a:spAutoFit/>
          </a:bodyPr>
          <a:lstStyle/>
          <a:p>
            <a:r>
              <a:rPr lang="en-GB" sz="2400" dirty="0"/>
              <a:t>You will need:</a:t>
            </a:r>
          </a:p>
          <a:p>
            <a:pPr marL="457200" indent="-457200">
              <a:buFont typeface="Arial" panose="020B0604020202020204" pitchFamily="34" charset="0"/>
              <a:buChar char="•"/>
            </a:pPr>
            <a:r>
              <a:rPr lang="en-GB" sz="2400" dirty="0"/>
              <a:t>5 sticks of the same length</a:t>
            </a:r>
          </a:p>
          <a:p>
            <a:pPr marL="457200" indent="-457200">
              <a:buFont typeface="Arial" panose="020B0604020202020204" pitchFamily="34" charset="0"/>
              <a:buChar char="•"/>
            </a:pPr>
            <a:r>
              <a:rPr lang="en-GB" sz="2400" dirty="0"/>
              <a:t>5 rubber bands</a:t>
            </a:r>
          </a:p>
          <a:p>
            <a:pPr marL="457200" indent="-457200">
              <a:buFont typeface="Arial" panose="020B0604020202020204" pitchFamily="34" charset="0"/>
              <a:buChar char="•"/>
            </a:pPr>
            <a:r>
              <a:rPr lang="en-GB" sz="2400" dirty="0"/>
              <a:t>String or twine for the hanging loops</a:t>
            </a:r>
          </a:p>
        </p:txBody>
      </p:sp>
      <p:pic>
        <p:nvPicPr>
          <p:cNvPr id="6" name="Picture 5">
            <a:extLst>
              <a:ext uri="{FF2B5EF4-FFF2-40B4-BE49-F238E27FC236}">
                <a16:creationId xmlns:a16="http://schemas.microsoft.com/office/drawing/2014/main" id="{041B0EB1-6A82-2241-ADFB-5B75F284D16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a:ext>
            </a:extLst>
          </a:blip>
          <a:srcRect l="16402" t="14111" r="16550" b="4716"/>
          <a:stretch/>
        </p:blipFill>
        <p:spPr>
          <a:xfrm>
            <a:off x="4325262" y="1239284"/>
            <a:ext cx="4437738" cy="402940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285" y="4182993"/>
            <a:ext cx="2493954" cy="1662636"/>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2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86432" y="1135731"/>
            <a:ext cx="1562470"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a:t>
            </a:r>
          </a:p>
          <a:p>
            <a:pPr algn="l"/>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20438" y="1970555"/>
            <a:ext cx="3877321" cy="3662541"/>
          </a:xfrm>
          <a:prstGeom prst="rect">
            <a:avLst/>
          </a:prstGeom>
          <a:noFill/>
        </p:spPr>
        <p:txBody>
          <a:bodyPr wrap="square" rtlCol="0">
            <a:spAutoFit/>
          </a:bodyPr>
          <a:lstStyle/>
          <a:p>
            <a:pPr marL="457200" indent="-457200">
              <a:buFont typeface="Arial" panose="020B0604020202020204" pitchFamily="34" charset="0"/>
              <a:buChar char="•"/>
            </a:pPr>
            <a:r>
              <a:rPr lang="en-GB" sz="2400" dirty="0"/>
              <a:t>Using an elastic band, join the first two sticks together in a V shape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Can you undo the rubber band by moving the ‘legs’ around? </a:t>
            </a:r>
          </a:p>
          <a:p>
            <a:r>
              <a:rPr lang="en-GB" sz="2400" dirty="0"/>
              <a:t>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179EFA91-D2B5-664A-B526-E4886FC35DB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20000"/>
                    </a14:imgEffect>
                  </a14:imgLayer>
                </a14:imgProps>
              </a:ext>
              <a:ext uri="{28A0092B-C50C-407E-A947-70E740481C1C}">
                <a14:useLocalDpi xmlns:a14="http://schemas.microsoft.com/office/drawing/2010/main"/>
              </a:ext>
            </a:extLst>
          </a:blip>
          <a:srcRect l="12592" t="17911" r="11761" b="16814"/>
          <a:stretch/>
        </p:blipFill>
        <p:spPr>
          <a:xfrm rot="16200000">
            <a:off x="4303651" y="1942741"/>
            <a:ext cx="4636602" cy="3363685"/>
          </a:xfrm>
          <a:prstGeom prst="rect">
            <a:avLst/>
          </a:prstGeom>
        </p:spPr>
      </p:pic>
    </p:spTree>
    <p:extLst>
      <p:ext uri="{BB962C8B-B14F-4D97-AF65-F5344CB8AC3E}">
        <p14:creationId xmlns:p14="http://schemas.microsoft.com/office/powerpoint/2010/main" val="289511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214184" y="1234815"/>
            <a:ext cx="1919416"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a:t>
            </a:r>
          </a:p>
          <a:p>
            <a:pPr algn="l"/>
            <a:endParaRPr lang="en-GB" sz="2800" dirty="0"/>
          </a:p>
          <a:p>
            <a:pPr algn="l"/>
            <a:endParaRPr lang="en-GB" sz="3200" dirty="0"/>
          </a:p>
          <a:p>
            <a:endParaRPr lang="en-GB" dirty="0"/>
          </a:p>
        </p:txBody>
      </p:sp>
      <p:sp>
        <p:nvSpPr>
          <p:cNvPr id="13" name="TextBox 12">
            <a:extLst>
              <a:ext uri="{FF2B5EF4-FFF2-40B4-BE49-F238E27FC236}">
                <a16:creationId xmlns:a16="http://schemas.microsoft.com/office/drawing/2014/main" id="{9FDFA547-70B9-4604-8B16-B9D2AF8517C6}"/>
              </a:ext>
            </a:extLst>
          </p:cNvPr>
          <p:cNvSpPr txBox="1"/>
          <p:nvPr/>
        </p:nvSpPr>
        <p:spPr>
          <a:xfrm>
            <a:off x="214184" y="1959863"/>
            <a:ext cx="4026348"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Lay over the 3</a:t>
            </a:r>
            <a:r>
              <a:rPr lang="en-GB" sz="2400" baseline="30000" dirty="0"/>
              <a:t>rd</a:t>
            </a:r>
            <a:r>
              <a:rPr lang="en-GB" sz="2400" dirty="0"/>
              <a:t> stick and join at an angle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How strong is it now? Why do you think this is so?</a:t>
            </a:r>
          </a:p>
        </p:txBody>
      </p:sp>
      <p:pic>
        <p:nvPicPr>
          <p:cNvPr id="7" name="Picture 6">
            <a:extLst>
              <a:ext uri="{FF2B5EF4-FFF2-40B4-BE49-F238E27FC236}">
                <a16:creationId xmlns:a16="http://schemas.microsoft.com/office/drawing/2014/main" id="{5F5DDC32-C4E5-9046-ABF8-C40036DFC53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20000"/>
                    </a14:imgEffect>
                  </a14:imgLayer>
                </a14:imgProps>
              </a:ext>
              <a:ext uri="{28A0092B-C50C-407E-A947-70E740481C1C}">
                <a14:useLocalDpi xmlns:a14="http://schemas.microsoft.com/office/drawing/2010/main"/>
              </a:ext>
            </a:extLst>
          </a:blip>
          <a:srcRect l="15363" t="16646" r="9246" b="21956"/>
          <a:stretch/>
        </p:blipFill>
        <p:spPr>
          <a:xfrm rot="16200000">
            <a:off x="4213394" y="1769339"/>
            <a:ext cx="4766700" cy="3592284"/>
          </a:xfrm>
          <a:prstGeom prst="rect">
            <a:avLst/>
          </a:prstGeom>
        </p:spPr>
      </p:pic>
    </p:spTree>
    <p:extLst>
      <p:ext uri="{BB962C8B-B14F-4D97-AF65-F5344CB8AC3E}">
        <p14:creationId xmlns:p14="http://schemas.microsoft.com/office/powerpoint/2010/main" val="260259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23568" y="1073496"/>
            <a:ext cx="1809135"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123568" y="1720841"/>
            <a:ext cx="3305432"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t>Place the 4</a:t>
            </a:r>
            <a:r>
              <a:rPr lang="en-GB" sz="2400" baseline="30000" dirty="0"/>
              <a:t>th</a:t>
            </a:r>
            <a:r>
              <a:rPr lang="en-GB" sz="2400" dirty="0"/>
              <a:t> stick at an angle and weave between the sticks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Try your strength test again. Is it getting stronger or weaker?</a:t>
            </a:r>
          </a:p>
          <a:p>
            <a:endParaRPr lang="en-GB" sz="2400" dirty="0"/>
          </a:p>
        </p:txBody>
      </p:sp>
      <p:pic>
        <p:nvPicPr>
          <p:cNvPr id="3" name="Picture 2">
            <a:extLst>
              <a:ext uri="{FF2B5EF4-FFF2-40B4-BE49-F238E27FC236}">
                <a16:creationId xmlns:a16="http://schemas.microsoft.com/office/drawing/2014/main" id="{C66C3D35-DFB6-F943-A3AD-B56BA2E8BB1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20000"/>
                    </a14:imgEffect>
                  </a14:imgLayer>
                </a14:imgProps>
              </a:ext>
              <a:ext uri="{28A0092B-C50C-407E-A947-70E740481C1C}">
                <a14:useLocalDpi xmlns:a14="http://schemas.microsoft.com/office/drawing/2010/main"/>
              </a:ext>
            </a:extLst>
          </a:blip>
          <a:srcRect l="11601" t="10935" r="11896" b="13004"/>
          <a:stretch/>
        </p:blipFill>
        <p:spPr>
          <a:xfrm rot="16200000">
            <a:off x="3860118" y="1204003"/>
            <a:ext cx="4691231" cy="4744418"/>
          </a:xfrm>
          <a:prstGeom prst="rect">
            <a:avLst/>
          </a:prstGeom>
        </p:spPr>
      </p:pic>
    </p:spTree>
    <p:extLst>
      <p:ext uri="{BB962C8B-B14F-4D97-AF65-F5344CB8AC3E}">
        <p14:creationId xmlns:p14="http://schemas.microsoft.com/office/powerpoint/2010/main" val="163662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267982" y="1137905"/>
            <a:ext cx="1868129"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267982" y="2109715"/>
            <a:ext cx="3563789"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Place the last stick to complete the star shape and secure in place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Add a loop to a hang from a tree </a:t>
            </a: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pic>
        <p:nvPicPr>
          <p:cNvPr id="6" name="Picture 5">
            <a:extLst>
              <a:ext uri="{FF2B5EF4-FFF2-40B4-BE49-F238E27FC236}">
                <a16:creationId xmlns:a16="http://schemas.microsoft.com/office/drawing/2014/main" id="{D6188CE2-D37F-9C4D-8A47-B2F6AD05D8D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20000"/>
                    </a14:imgEffect>
                  </a14:imgLayer>
                </a14:imgProps>
              </a:ext>
              <a:ext uri="{28A0092B-C50C-407E-A947-70E740481C1C}">
                <a14:useLocalDpi xmlns:a14="http://schemas.microsoft.com/office/drawing/2010/main"/>
              </a:ext>
            </a:extLst>
          </a:blip>
          <a:srcRect l="14197" t="12097" r="13658" b="7675"/>
          <a:stretch/>
        </p:blipFill>
        <p:spPr>
          <a:xfrm rot="16200000">
            <a:off x="4137382" y="1025700"/>
            <a:ext cx="4626430" cy="4850841"/>
          </a:xfrm>
          <a:prstGeom prst="rect">
            <a:avLst/>
          </a:prstGeom>
        </p:spPr>
      </p:pic>
    </p:spTree>
    <p:extLst>
      <p:ext uri="{BB962C8B-B14F-4D97-AF65-F5344CB8AC3E}">
        <p14:creationId xmlns:p14="http://schemas.microsoft.com/office/powerpoint/2010/main" val="48080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714AE-23F8-CE45-8114-266A148320B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90430" y="1356286"/>
            <a:ext cx="3139938" cy="3120641"/>
          </a:xfrm>
          <a:prstGeom prst="rect">
            <a:avLst/>
          </a:prstGeom>
        </p:spPr>
      </p:pic>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290430" y="1032614"/>
            <a:ext cx="386407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a:t>Step 5 </a:t>
            </a:r>
            <a:r>
              <a:rPr lang="en-GB" sz="3600" b="1" dirty="0"/>
              <a:t>- Variations</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290430" y="4255726"/>
            <a:ext cx="3035396"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Paint your sticks before you make your stars and use coloured bands</a:t>
            </a:r>
          </a:p>
        </p:txBody>
      </p:sp>
      <p:pic>
        <p:nvPicPr>
          <p:cNvPr id="6" name="Picture 5">
            <a:extLst>
              <a:ext uri="{FF2B5EF4-FFF2-40B4-BE49-F238E27FC236}">
                <a16:creationId xmlns:a16="http://schemas.microsoft.com/office/drawing/2014/main" id="{6D291C3A-F7A9-F147-B7DF-85F367AD6C8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a14:imgEffect>
                  </a14:imgLayer>
                </a14:imgProps>
              </a:ext>
              <a:ext uri="{28A0092B-C50C-407E-A947-70E740481C1C}">
                <a14:useLocalDpi xmlns:a14="http://schemas.microsoft.com/office/drawing/2010/main"/>
              </a:ext>
            </a:extLst>
          </a:blip>
          <a:srcRect/>
          <a:stretch/>
        </p:blipFill>
        <p:spPr>
          <a:xfrm>
            <a:off x="7018217" y="1317173"/>
            <a:ext cx="2125783" cy="1536850"/>
          </a:xfrm>
          <a:prstGeom prst="rect">
            <a:avLst/>
          </a:prstGeom>
        </p:spPr>
      </p:pic>
      <p:pic>
        <p:nvPicPr>
          <p:cNvPr id="7" name="Picture 6">
            <a:extLst>
              <a:ext uri="{FF2B5EF4-FFF2-40B4-BE49-F238E27FC236}">
                <a16:creationId xmlns:a16="http://schemas.microsoft.com/office/drawing/2014/main" id="{F6DD811E-15EB-6441-BAFF-C08E14CD1C30}"/>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5400000">
            <a:off x="5447829" y="1283754"/>
            <a:ext cx="2417459" cy="1813095"/>
          </a:xfrm>
          <a:prstGeom prst="rect">
            <a:avLst/>
          </a:prstGeom>
        </p:spPr>
      </p:pic>
      <p:pic>
        <p:nvPicPr>
          <p:cNvPr id="8" name="Picture 7">
            <a:extLst>
              <a:ext uri="{FF2B5EF4-FFF2-40B4-BE49-F238E27FC236}">
                <a16:creationId xmlns:a16="http://schemas.microsoft.com/office/drawing/2014/main" id="{3012D7AA-A4FE-4F47-BC13-0C441DDC9DD6}"/>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colorTemperature colorTemp="112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6061750" y="3212402"/>
            <a:ext cx="3082250" cy="2759059"/>
          </a:xfrm>
          <a:prstGeom prst="rect">
            <a:avLst/>
          </a:prstGeom>
        </p:spPr>
      </p:pic>
      <p:sp>
        <p:nvSpPr>
          <p:cNvPr id="9" name="TextBox 8">
            <a:extLst>
              <a:ext uri="{FF2B5EF4-FFF2-40B4-BE49-F238E27FC236}">
                <a16:creationId xmlns:a16="http://schemas.microsoft.com/office/drawing/2014/main" id="{9E081476-D7D9-43CA-8CA2-8C2D3523AA00}"/>
              </a:ext>
            </a:extLst>
          </p:cNvPr>
          <p:cNvSpPr txBox="1"/>
          <p:nvPr/>
        </p:nvSpPr>
        <p:spPr>
          <a:xfrm>
            <a:off x="3378831" y="2090776"/>
            <a:ext cx="2926390" cy="3785652"/>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different styles of sticks and different fastening methods to make a variety of styles</a:t>
            </a:r>
          </a:p>
          <a:p>
            <a:pPr marL="457200" indent="-457200">
              <a:buFont typeface="Arial" panose="020B0604020202020204" pitchFamily="34" charset="0"/>
              <a:buChar char="•"/>
            </a:pPr>
            <a:endParaRPr lang="en-GB" sz="2400" dirty="0"/>
          </a:p>
          <a:p>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33585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206477" y="1130937"/>
            <a:ext cx="2438400"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206477" y="1974926"/>
            <a:ext cx="8608339"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Can you make any other shapes with these sticks? Try triangle, square and six pointed star shapes</a:t>
            </a:r>
          </a:p>
          <a:p>
            <a:endParaRPr lang="en-GB" sz="2400" dirty="0"/>
          </a:p>
          <a:p>
            <a:pPr marL="457200" indent="-457200">
              <a:buFont typeface="Arial" panose="020B0604020202020204" pitchFamily="34" charset="0"/>
              <a:buChar char="•"/>
            </a:pPr>
            <a:r>
              <a:rPr lang="en-GB" sz="2400" dirty="0"/>
              <a:t>Can you make them stronger, so they will not fall apart when hanging on a tree?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212709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1315</TotalTime>
  <Words>454</Words>
  <Application>Microsoft Office PowerPoint</Application>
  <PresentationFormat>On-screen Show (4:3)</PresentationFormat>
  <Paragraphs>55</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tree decoration presentation</dc:title>
  <dc:creator>Attainment in Education Ltd</dc:creator>
  <cp:keywords>Christmas decoration making, christmas decs craft, DT Christmas project, Christmas making project, Christmas KS2, Christmas primary activities, Christmas fun school resource</cp:keywords>
  <cp:lastModifiedBy>Marie Neighbour</cp:lastModifiedBy>
  <cp:revision>148</cp:revision>
  <dcterms:created xsi:type="dcterms:W3CDTF">2017-06-28T15:11:57Z</dcterms:created>
  <dcterms:modified xsi:type="dcterms:W3CDTF">2022-09-08T15:16:27Z</dcterms:modified>
</cp:coreProperties>
</file>