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30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5EBBEF-76DE-4D07-9854-2294D7C4DD69}" v="15" dt="2022-09-06T13:47:38.4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7"/>
    <p:restoredTop sz="88375" autoAdjust="0"/>
  </p:normalViewPr>
  <p:slideViewPr>
    <p:cSldViewPr snapToGrid="0" snapToObjects="1">
      <p:cViewPr varScale="1">
        <p:scale>
          <a:sx n="143" d="100"/>
          <a:sy n="143" d="100"/>
        </p:scale>
        <p:origin x="484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on Hopper" userId="ca5996aa-ea7f-4b9b-84ac-8568eb6eb8f4" providerId="ADAL" clId="{4C5EBBEF-76DE-4D07-9854-2294D7C4DD69}"/>
    <pc:docChg chg="undo redo custSel addSld delSld modSld">
      <pc:chgData name="Alison Hopper" userId="ca5996aa-ea7f-4b9b-84ac-8568eb6eb8f4" providerId="ADAL" clId="{4C5EBBEF-76DE-4D07-9854-2294D7C4DD69}" dt="2022-09-13T15:12:07.758" v="1274" actId="20577"/>
      <pc:docMkLst>
        <pc:docMk/>
      </pc:docMkLst>
      <pc:sldChg chg="modSp mod">
        <pc:chgData name="Alison Hopper" userId="ca5996aa-ea7f-4b9b-84ac-8568eb6eb8f4" providerId="ADAL" clId="{4C5EBBEF-76DE-4D07-9854-2294D7C4DD69}" dt="2022-09-05T13:49:53.414" v="12" actId="20577"/>
        <pc:sldMkLst>
          <pc:docMk/>
          <pc:sldMk cId="1123473805" sldId="256"/>
        </pc:sldMkLst>
        <pc:spChg chg="mod">
          <ac:chgData name="Alison Hopper" userId="ca5996aa-ea7f-4b9b-84ac-8568eb6eb8f4" providerId="ADAL" clId="{4C5EBBEF-76DE-4D07-9854-2294D7C4DD69}" dt="2022-09-05T13:49:53.414" v="12" actId="20577"/>
          <ac:spMkLst>
            <pc:docMk/>
            <pc:sldMk cId="1123473805" sldId="256"/>
            <ac:spMk id="2" creationId="{AA2CD1F1-EBDA-B947-54AD-3810403408A5}"/>
          </ac:spMkLst>
        </pc:spChg>
      </pc:sldChg>
      <pc:sldChg chg="modSp mod">
        <pc:chgData name="Alison Hopper" userId="ca5996aa-ea7f-4b9b-84ac-8568eb6eb8f4" providerId="ADAL" clId="{4C5EBBEF-76DE-4D07-9854-2294D7C4DD69}" dt="2022-09-05T14:16:55.017" v="94" actId="20577"/>
        <pc:sldMkLst>
          <pc:docMk/>
          <pc:sldMk cId="3635391080" sldId="257"/>
        </pc:sldMkLst>
        <pc:spChg chg="mod">
          <ac:chgData name="Alison Hopper" userId="ca5996aa-ea7f-4b9b-84ac-8568eb6eb8f4" providerId="ADAL" clId="{4C5EBBEF-76DE-4D07-9854-2294D7C4DD69}" dt="2022-09-05T14:16:55.017" v="94" actId="20577"/>
          <ac:spMkLst>
            <pc:docMk/>
            <pc:sldMk cId="3635391080" sldId="257"/>
            <ac:spMk id="2" creationId="{4406264C-0669-4CC8-00E1-9B29B33DD396}"/>
          </ac:spMkLst>
        </pc:spChg>
      </pc:sldChg>
      <pc:sldChg chg="addSp delSp modSp mod">
        <pc:chgData name="Alison Hopper" userId="ca5996aa-ea7f-4b9b-84ac-8568eb6eb8f4" providerId="ADAL" clId="{4C5EBBEF-76DE-4D07-9854-2294D7C4DD69}" dt="2022-09-06T13:49:36.113" v="1254" actId="14734"/>
        <pc:sldMkLst>
          <pc:docMk/>
          <pc:sldMk cId="2092162602" sldId="258"/>
        </pc:sldMkLst>
        <pc:spChg chg="mod">
          <ac:chgData name="Alison Hopper" userId="ca5996aa-ea7f-4b9b-84ac-8568eb6eb8f4" providerId="ADAL" clId="{4C5EBBEF-76DE-4D07-9854-2294D7C4DD69}" dt="2022-09-05T14:17:12.606" v="151" actId="20577"/>
          <ac:spMkLst>
            <pc:docMk/>
            <pc:sldMk cId="2092162602" sldId="258"/>
            <ac:spMk id="3" creationId="{DD27795D-F1C3-1DDD-1EAF-71691371C37A}"/>
          </ac:spMkLst>
        </pc:spChg>
        <pc:graphicFrameChg chg="add mod modGraphic">
          <ac:chgData name="Alison Hopper" userId="ca5996aa-ea7f-4b9b-84ac-8568eb6eb8f4" providerId="ADAL" clId="{4C5EBBEF-76DE-4D07-9854-2294D7C4DD69}" dt="2022-09-06T13:49:36.113" v="1254" actId="14734"/>
          <ac:graphicFrameMkLst>
            <pc:docMk/>
            <pc:sldMk cId="2092162602" sldId="258"/>
            <ac:graphicFrameMk id="2" creationId="{73421FEA-5637-4D50-C2DA-901BBB5ACB63}"/>
          </ac:graphicFrameMkLst>
        </pc:graphicFrameChg>
        <pc:graphicFrameChg chg="del">
          <ac:chgData name="Alison Hopper" userId="ca5996aa-ea7f-4b9b-84ac-8568eb6eb8f4" providerId="ADAL" clId="{4C5EBBEF-76DE-4D07-9854-2294D7C4DD69}" dt="2022-09-05T13:52:19.869" v="13" actId="478"/>
          <ac:graphicFrameMkLst>
            <pc:docMk/>
            <pc:sldMk cId="2092162602" sldId="258"/>
            <ac:graphicFrameMk id="2" creationId="{BE497010-AC25-1962-7D1F-10F7CF7353AD}"/>
          </ac:graphicFrameMkLst>
        </pc:graphicFrameChg>
        <pc:graphicFrameChg chg="add del mod modGraphic">
          <ac:chgData name="Alison Hopper" userId="ca5996aa-ea7f-4b9b-84ac-8568eb6eb8f4" providerId="ADAL" clId="{4C5EBBEF-76DE-4D07-9854-2294D7C4DD69}" dt="2022-09-05T14:25:44.164" v="207" actId="478"/>
          <ac:graphicFrameMkLst>
            <pc:docMk/>
            <pc:sldMk cId="2092162602" sldId="258"/>
            <ac:graphicFrameMk id="6" creationId="{42784776-3321-94E4-50D9-AB2D04DDC42A}"/>
          </ac:graphicFrameMkLst>
        </pc:graphicFrameChg>
        <pc:graphicFrameChg chg="add del mod modGraphic">
          <ac:chgData name="Alison Hopper" userId="ca5996aa-ea7f-4b9b-84ac-8568eb6eb8f4" providerId="ADAL" clId="{4C5EBBEF-76DE-4D07-9854-2294D7C4DD69}" dt="2022-09-06T13:47:37.244" v="1223" actId="478"/>
          <ac:graphicFrameMkLst>
            <pc:docMk/>
            <pc:sldMk cId="2092162602" sldId="258"/>
            <ac:graphicFrameMk id="7" creationId="{DCD4D75B-FC9C-E1E5-8AF6-BFE9A376A040}"/>
          </ac:graphicFrameMkLst>
        </pc:graphicFrameChg>
        <pc:picChg chg="add del mod">
          <ac:chgData name="Alison Hopper" userId="ca5996aa-ea7f-4b9b-84ac-8568eb6eb8f4" providerId="ADAL" clId="{4C5EBBEF-76DE-4D07-9854-2294D7C4DD69}" dt="2022-09-05T13:54:38.538" v="35" actId="478"/>
          <ac:picMkLst>
            <pc:docMk/>
            <pc:sldMk cId="2092162602" sldId="258"/>
            <ac:picMk id="4" creationId="{C4CA7B48-EA29-AF3E-BE6E-3B61A0C99270}"/>
          </ac:picMkLst>
        </pc:picChg>
        <pc:picChg chg="add del mod">
          <ac:chgData name="Alison Hopper" userId="ca5996aa-ea7f-4b9b-84ac-8568eb6eb8f4" providerId="ADAL" clId="{4C5EBBEF-76DE-4D07-9854-2294D7C4DD69}" dt="2022-09-05T13:55:03.019" v="37" actId="478"/>
          <ac:picMkLst>
            <pc:docMk/>
            <pc:sldMk cId="2092162602" sldId="258"/>
            <ac:picMk id="5" creationId="{E8886D5C-BB4E-957B-5C60-511FC13EDA57}"/>
          </ac:picMkLst>
        </pc:picChg>
      </pc:sldChg>
      <pc:sldChg chg="addSp delSp modSp new mod">
        <pc:chgData name="Alison Hopper" userId="ca5996aa-ea7f-4b9b-84ac-8568eb6eb8f4" providerId="ADAL" clId="{4C5EBBEF-76DE-4D07-9854-2294D7C4DD69}" dt="2022-09-05T15:15:36.095" v="1061" actId="20577"/>
        <pc:sldMkLst>
          <pc:docMk/>
          <pc:sldMk cId="659370793" sldId="259"/>
        </pc:sldMkLst>
        <pc:spChg chg="mod">
          <ac:chgData name="Alison Hopper" userId="ca5996aa-ea7f-4b9b-84ac-8568eb6eb8f4" providerId="ADAL" clId="{4C5EBBEF-76DE-4D07-9854-2294D7C4DD69}" dt="2022-09-05T14:48:23.866" v="246" actId="14100"/>
          <ac:spMkLst>
            <pc:docMk/>
            <pc:sldMk cId="659370793" sldId="259"/>
            <ac:spMk id="2" creationId="{F2F5FFE5-2AB3-FFDF-A3F9-E20CED9DB85C}"/>
          </ac:spMkLst>
        </pc:spChg>
        <pc:spChg chg="mod">
          <ac:chgData name="Alison Hopper" userId="ca5996aa-ea7f-4b9b-84ac-8568eb6eb8f4" providerId="ADAL" clId="{4C5EBBEF-76DE-4D07-9854-2294D7C4DD69}" dt="2022-09-05T15:15:36.095" v="1061" actId="20577"/>
          <ac:spMkLst>
            <pc:docMk/>
            <pc:sldMk cId="659370793" sldId="259"/>
            <ac:spMk id="3" creationId="{F3AFF410-C6F1-816C-81C6-EB94FC83869B}"/>
          </ac:spMkLst>
        </pc:spChg>
        <pc:spChg chg="add del mod">
          <ac:chgData name="Alison Hopper" userId="ca5996aa-ea7f-4b9b-84ac-8568eb6eb8f4" providerId="ADAL" clId="{4C5EBBEF-76DE-4D07-9854-2294D7C4DD69}" dt="2022-09-05T15:15:21.433" v="1050" actId="478"/>
          <ac:spMkLst>
            <pc:docMk/>
            <pc:sldMk cId="659370793" sldId="259"/>
            <ac:spMk id="4" creationId="{22E5469F-3307-BF18-50DA-0DC8B5C692ED}"/>
          </ac:spMkLst>
        </pc:spChg>
      </pc:sldChg>
      <pc:sldChg chg="del">
        <pc:chgData name="Alison Hopper" userId="ca5996aa-ea7f-4b9b-84ac-8568eb6eb8f4" providerId="ADAL" clId="{4C5EBBEF-76DE-4D07-9854-2294D7C4DD69}" dt="2022-09-05T14:16:37.812" v="62" actId="47"/>
        <pc:sldMkLst>
          <pc:docMk/>
          <pc:sldMk cId="837527466" sldId="259"/>
        </pc:sldMkLst>
      </pc:sldChg>
      <pc:sldChg chg="modSp add del mod">
        <pc:chgData name="Alison Hopper" userId="ca5996aa-ea7f-4b9b-84ac-8568eb6eb8f4" providerId="ADAL" clId="{4C5EBBEF-76DE-4D07-9854-2294D7C4DD69}" dt="2022-09-05T14:25:40.411" v="204" actId="47"/>
        <pc:sldMkLst>
          <pc:docMk/>
          <pc:sldMk cId="2180496185" sldId="259"/>
        </pc:sldMkLst>
        <pc:spChg chg="mod">
          <ac:chgData name="Alison Hopper" userId="ca5996aa-ea7f-4b9b-84ac-8568eb6eb8f4" providerId="ADAL" clId="{4C5EBBEF-76DE-4D07-9854-2294D7C4DD69}" dt="2022-09-05T14:17:40.298" v="202" actId="14100"/>
          <ac:spMkLst>
            <pc:docMk/>
            <pc:sldMk cId="2180496185" sldId="259"/>
            <ac:spMk id="3" creationId="{DD27795D-F1C3-1DDD-1EAF-71691371C37A}"/>
          </ac:spMkLst>
        </pc:spChg>
        <pc:graphicFrameChg chg="modGraphic">
          <ac:chgData name="Alison Hopper" userId="ca5996aa-ea7f-4b9b-84ac-8568eb6eb8f4" providerId="ADAL" clId="{4C5EBBEF-76DE-4D07-9854-2294D7C4DD69}" dt="2022-09-05T14:25:38.491" v="203" actId="6549"/>
          <ac:graphicFrameMkLst>
            <pc:docMk/>
            <pc:sldMk cId="2180496185" sldId="259"/>
            <ac:graphicFrameMk id="6" creationId="{42784776-3321-94E4-50D9-AB2D04DDC42A}"/>
          </ac:graphicFrameMkLst>
        </pc:graphicFrameChg>
      </pc:sldChg>
      <pc:sldChg chg="addSp delSp modSp new mod">
        <pc:chgData name="Alison Hopper" userId="ca5996aa-ea7f-4b9b-84ac-8568eb6eb8f4" providerId="ADAL" clId="{4C5EBBEF-76DE-4D07-9854-2294D7C4DD69}" dt="2022-09-13T15:12:07.758" v="1274" actId="20577"/>
        <pc:sldMkLst>
          <pc:docMk/>
          <pc:sldMk cId="3815072272" sldId="260"/>
        </pc:sldMkLst>
        <pc:spChg chg="mod">
          <ac:chgData name="Alison Hopper" userId="ca5996aa-ea7f-4b9b-84ac-8568eb6eb8f4" providerId="ADAL" clId="{4C5EBBEF-76DE-4D07-9854-2294D7C4DD69}" dt="2022-09-05T15:09:39.876" v="1008" actId="1076"/>
          <ac:spMkLst>
            <pc:docMk/>
            <pc:sldMk cId="3815072272" sldId="260"/>
            <ac:spMk id="2" creationId="{8C88F660-E648-06F4-2B22-5EF441328AD5}"/>
          </ac:spMkLst>
        </pc:spChg>
        <pc:spChg chg="add mod">
          <ac:chgData name="Alison Hopper" userId="ca5996aa-ea7f-4b9b-84ac-8568eb6eb8f4" providerId="ADAL" clId="{4C5EBBEF-76DE-4D07-9854-2294D7C4DD69}" dt="2022-09-13T15:12:07.758" v="1274" actId="20577"/>
          <ac:spMkLst>
            <pc:docMk/>
            <pc:sldMk cId="3815072272" sldId="260"/>
            <ac:spMk id="4" creationId="{3472DFF6-1FA8-CDED-2361-EA3C870867E2}"/>
          </ac:spMkLst>
        </pc:spChg>
        <pc:spChg chg="add mod">
          <ac:chgData name="Alison Hopper" userId="ca5996aa-ea7f-4b9b-84ac-8568eb6eb8f4" providerId="ADAL" clId="{4C5EBBEF-76DE-4D07-9854-2294D7C4DD69}" dt="2022-09-05T15:10:12.903" v="1024" actId="20577"/>
          <ac:spMkLst>
            <pc:docMk/>
            <pc:sldMk cId="3815072272" sldId="260"/>
            <ac:spMk id="5" creationId="{E7C755A7-601C-F2A0-41C8-1DD97A9BCCB7}"/>
          </ac:spMkLst>
        </pc:spChg>
        <pc:spChg chg="add mod">
          <ac:chgData name="Alison Hopper" userId="ca5996aa-ea7f-4b9b-84ac-8568eb6eb8f4" providerId="ADAL" clId="{4C5EBBEF-76DE-4D07-9854-2294D7C4DD69}" dt="2022-09-05T15:13:04.229" v="1048" actId="20577"/>
          <ac:spMkLst>
            <pc:docMk/>
            <pc:sldMk cId="3815072272" sldId="260"/>
            <ac:spMk id="7" creationId="{EB337A66-95C6-A2E5-8825-1A1E1996177B}"/>
          </ac:spMkLst>
        </pc:spChg>
        <pc:picChg chg="add del">
          <ac:chgData name="Alison Hopper" userId="ca5996aa-ea7f-4b9b-84ac-8568eb6eb8f4" providerId="ADAL" clId="{4C5EBBEF-76DE-4D07-9854-2294D7C4DD69}" dt="2022-09-05T15:04:35.913" v="644" actId="478"/>
          <ac:picMkLst>
            <pc:docMk/>
            <pc:sldMk cId="3815072272" sldId="260"/>
            <ac:picMk id="3" creationId="{F7C04107-7A9D-A848-B6FF-4BA9F210EB09}"/>
          </ac:picMkLst>
        </pc:picChg>
        <pc:picChg chg="add del mod">
          <ac:chgData name="Alison Hopper" userId="ca5996aa-ea7f-4b9b-84ac-8568eb6eb8f4" providerId="ADAL" clId="{4C5EBBEF-76DE-4D07-9854-2294D7C4DD69}" dt="2022-09-05T15:08:34.842" v="913" actId="478"/>
          <ac:picMkLst>
            <pc:docMk/>
            <pc:sldMk cId="3815072272" sldId="260"/>
            <ac:picMk id="6" creationId="{D8F82BD9-82F1-16D1-A5B2-D762AA6721EE}"/>
          </ac:picMkLst>
        </pc:picChg>
        <pc:picChg chg="add mod">
          <ac:chgData name="Alison Hopper" userId="ca5996aa-ea7f-4b9b-84ac-8568eb6eb8f4" providerId="ADAL" clId="{4C5EBBEF-76DE-4D07-9854-2294D7C4DD69}" dt="2022-09-05T15:08:30.040" v="911" actId="1076"/>
          <ac:picMkLst>
            <pc:docMk/>
            <pc:sldMk cId="3815072272" sldId="260"/>
            <ac:picMk id="2050" creationId="{1C64C1EB-B690-93F9-AA3E-CB8C5D3AAC4A}"/>
          </ac:picMkLst>
        </pc:picChg>
      </pc:sldChg>
      <pc:sldChg chg="del">
        <pc:chgData name="Alison Hopper" userId="ca5996aa-ea7f-4b9b-84ac-8568eb6eb8f4" providerId="ADAL" clId="{4C5EBBEF-76DE-4D07-9854-2294D7C4DD69}" dt="2022-09-05T14:16:39.065" v="63" actId="47"/>
        <pc:sldMkLst>
          <pc:docMk/>
          <pc:sldMk cId="4178303325" sldId="260"/>
        </pc:sldMkLst>
      </pc:sldChg>
      <pc:sldChg chg="del">
        <pc:chgData name="Alison Hopper" userId="ca5996aa-ea7f-4b9b-84ac-8568eb6eb8f4" providerId="ADAL" clId="{4C5EBBEF-76DE-4D07-9854-2294D7C4DD69}" dt="2022-09-05T14:16:42.315" v="64" actId="47"/>
        <pc:sldMkLst>
          <pc:docMk/>
          <pc:sldMk cId="534064339" sldId="261"/>
        </pc:sldMkLst>
      </pc:sldChg>
      <pc:sldChg chg="add">
        <pc:chgData name="Alison Hopper" userId="ca5996aa-ea7f-4b9b-84ac-8568eb6eb8f4" providerId="ADAL" clId="{4C5EBBEF-76DE-4D07-9854-2294D7C4DD69}" dt="2022-09-05T15:15:17.702" v="1049" actId="2890"/>
        <pc:sldMkLst>
          <pc:docMk/>
          <pc:sldMk cId="1734604540" sldId="261"/>
        </pc:sldMkLst>
      </pc:sldChg>
      <pc:sldChg chg="modSp new mod">
        <pc:chgData name="Alison Hopper" userId="ca5996aa-ea7f-4b9b-84ac-8568eb6eb8f4" providerId="ADAL" clId="{4C5EBBEF-76DE-4D07-9854-2294D7C4DD69}" dt="2022-09-05T15:32:02.437" v="1221" actId="20577"/>
        <pc:sldMkLst>
          <pc:docMk/>
          <pc:sldMk cId="4178344132" sldId="262"/>
        </pc:sldMkLst>
        <pc:spChg chg="mod">
          <ac:chgData name="Alison Hopper" userId="ca5996aa-ea7f-4b9b-84ac-8568eb6eb8f4" providerId="ADAL" clId="{4C5EBBEF-76DE-4D07-9854-2294D7C4DD69}" dt="2022-09-05T15:31:07.639" v="1080" actId="14100"/>
          <ac:spMkLst>
            <pc:docMk/>
            <pc:sldMk cId="4178344132" sldId="262"/>
            <ac:spMk id="2" creationId="{70B9F133-C704-2B9F-AC9F-FD16F9973A13}"/>
          </ac:spMkLst>
        </pc:spChg>
        <pc:spChg chg="mod">
          <ac:chgData name="Alison Hopper" userId="ca5996aa-ea7f-4b9b-84ac-8568eb6eb8f4" providerId="ADAL" clId="{4C5EBBEF-76DE-4D07-9854-2294D7C4DD69}" dt="2022-09-05T15:32:02.437" v="1221" actId="20577"/>
          <ac:spMkLst>
            <pc:docMk/>
            <pc:sldMk cId="4178344132" sldId="262"/>
            <ac:spMk id="3" creationId="{BCE98D48-CB4E-1940-C79E-C7DB1815217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D5FC4-2BCC-4533-B8F5-B51E83FEFA36}" type="datetimeFigureOut">
              <a:rPr lang="en-GB" smtClean="0"/>
              <a:t>05/10/2022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3C221-7727-4266-B45B-37578232D1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9274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13C221-7727-4266-B45B-37578232D1B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397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theiet.org/primary/teaching-resources/halloween-maze/" TargetMode="External"/><Relationship Id="rId2" Type="http://schemas.openxmlformats.org/officeDocument/2006/relationships/hyperlink" Target="mailto:IETEducation@theiet.or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2CD1F1-EBDA-B947-54AD-3810403408A5}"/>
              </a:ext>
            </a:extLst>
          </p:cNvPr>
          <p:cNvSpPr txBox="1"/>
          <p:nvPr/>
        </p:nvSpPr>
        <p:spPr>
          <a:xfrm>
            <a:off x="808463" y="1223433"/>
            <a:ext cx="7527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Selecting the Golden Boot recipient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2B117C-55D5-0446-56B6-15872BFA4EE0}"/>
              </a:ext>
            </a:extLst>
          </p:cNvPr>
          <p:cNvSpPr txBox="1"/>
          <p:nvPr/>
        </p:nvSpPr>
        <p:spPr>
          <a:xfrm>
            <a:off x="2286000" y="5149334"/>
            <a:ext cx="457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Use fractions, percentages and averages to decide the best footballer </a:t>
            </a:r>
          </a:p>
        </p:txBody>
      </p:sp>
      <p:pic>
        <p:nvPicPr>
          <p:cNvPr id="4" name="Picture 3" descr="A picture containing grass, outdoor, person, lawn&#10;&#10;Description automatically generated">
            <a:extLst>
              <a:ext uri="{FF2B5EF4-FFF2-40B4-BE49-F238E27FC236}">
                <a16:creationId xmlns:a16="http://schemas.microsoft.com/office/drawing/2014/main" id="{8C432968-D784-5CAA-ACE5-BE040A2EF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1548" y="1958855"/>
            <a:ext cx="3329041" cy="304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473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6264C-0669-4CC8-00E1-9B29B33DD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124489"/>
            <a:ext cx="7886700" cy="609021"/>
          </a:xfrm>
        </p:spPr>
        <p:txBody>
          <a:bodyPr>
            <a:noAutofit/>
          </a:bodyPr>
          <a:lstStyle/>
          <a:p>
            <a:pPr algn="ctr"/>
            <a:r>
              <a:rPr lang="en-GB" sz="4800" dirty="0"/>
              <a:t>What makes a good footballer?</a:t>
            </a:r>
          </a:p>
        </p:txBody>
      </p:sp>
    </p:spTree>
    <p:extLst>
      <p:ext uri="{BB962C8B-B14F-4D97-AF65-F5344CB8AC3E}">
        <p14:creationId xmlns:p14="http://schemas.microsoft.com/office/powerpoint/2010/main" val="363539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D27795D-F1C3-1DDD-1EAF-71691371C37A}"/>
              </a:ext>
            </a:extLst>
          </p:cNvPr>
          <p:cNvSpPr txBox="1"/>
          <p:nvPr/>
        </p:nvSpPr>
        <p:spPr>
          <a:xfrm>
            <a:off x="0" y="1025528"/>
            <a:ext cx="30697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The statistics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3421FEA-5637-4D50-C2DA-901BBB5AC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2384419"/>
              </p:ext>
            </p:extLst>
          </p:nvPr>
        </p:nvGraphicFramePr>
        <p:xfrm>
          <a:off x="138112" y="1456415"/>
          <a:ext cx="8867775" cy="43483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4166">
                  <a:extLst>
                    <a:ext uri="{9D8B030D-6E8A-4147-A177-3AD203B41FA5}">
                      <a16:colId xmlns:a16="http://schemas.microsoft.com/office/drawing/2014/main" val="4168424040"/>
                    </a:ext>
                  </a:extLst>
                </a:gridCol>
                <a:gridCol w="927046">
                  <a:extLst>
                    <a:ext uri="{9D8B030D-6E8A-4147-A177-3AD203B41FA5}">
                      <a16:colId xmlns:a16="http://schemas.microsoft.com/office/drawing/2014/main" val="3350185018"/>
                    </a:ext>
                  </a:extLst>
                </a:gridCol>
                <a:gridCol w="776401">
                  <a:extLst>
                    <a:ext uri="{9D8B030D-6E8A-4147-A177-3AD203B41FA5}">
                      <a16:colId xmlns:a16="http://schemas.microsoft.com/office/drawing/2014/main" val="1057387594"/>
                    </a:ext>
                  </a:extLst>
                </a:gridCol>
                <a:gridCol w="1077690">
                  <a:extLst>
                    <a:ext uri="{9D8B030D-6E8A-4147-A177-3AD203B41FA5}">
                      <a16:colId xmlns:a16="http://schemas.microsoft.com/office/drawing/2014/main" val="3875909640"/>
                    </a:ext>
                  </a:extLst>
                </a:gridCol>
                <a:gridCol w="991035">
                  <a:extLst>
                    <a:ext uri="{9D8B030D-6E8A-4147-A177-3AD203B41FA5}">
                      <a16:colId xmlns:a16="http://schemas.microsoft.com/office/drawing/2014/main" val="3098236064"/>
                    </a:ext>
                  </a:extLst>
                </a:gridCol>
                <a:gridCol w="625961">
                  <a:extLst>
                    <a:ext uri="{9D8B030D-6E8A-4147-A177-3AD203B41FA5}">
                      <a16:colId xmlns:a16="http://schemas.microsoft.com/office/drawing/2014/main" val="1001222904"/>
                    </a:ext>
                  </a:extLst>
                </a:gridCol>
                <a:gridCol w="897616">
                  <a:extLst>
                    <a:ext uri="{9D8B030D-6E8A-4147-A177-3AD203B41FA5}">
                      <a16:colId xmlns:a16="http://schemas.microsoft.com/office/drawing/2014/main" val="2459522687"/>
                    </a:ext>
                  </a:extLst>
                </a:gridCol>
                <a:gridCol w="644002">
                  <a:extLst>
                    <a:ext uri="{9D8B030D-6E8A-4147-A177-3AD203B41FA5}">
                      <a16:colId xmlns:a16="http://schemas.microsoft.com/office/drawing/2014/main" val="3840686378"/>
                    </a:ext>
                  </a:extLst>
                </a:gridCol>
                <a:gridCol w="696685">
                  <a:extLst>
                    <a:ext uri="{9D8B030D-6E8A-4147-A177-3AD203B41FA5}">
                      <a16:colId xmlns:a16="http://schemas.microsoft.com/office/drawing/2014/main" val="3318892272"/>
                    </a:ext>
                  </a:extLst>
                </a:gridCol>
                <a:gridCol w="787173">
                  <a:extLst>
                    <a:ext uri="{9D8B030D-6E8A-4147-A177-3AD203B41FA5}">
                      <a16:colId xmlns:a16="http://schemas.microsoft.com/office/drawing/2014/main" val="3412405546"/>
                    </a:ext>
                  </a:extLst>
                </a:gridCol>
              </a:tblGrid>
              <a:tr h="536440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Name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Position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Home country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International caps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International goals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Height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Date of birth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Pace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Shooting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Defending</a:t>
                      </a:r>
                      <a:endParaRPr lang="en-GB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extLst>
                  <a:ext uri="{0D108BD9-81ED-4DB2-BD59-A6C34878D82A}">
                    <a16:rowId xmlns:a16="http://schemas.microsoft.com/office/drawing/2014/main" val="780534486"/>
                  </a:ext>
                </a:extLst>
              </a:tr>
              <a:tr h="381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Alexia Putellas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Midfielder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Spain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27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1.73m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04.02.1994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78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81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70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extLst>
                  <a:ext uri="{0D108BD9-81ED-4DB2-BD59-A6C34878D82A}">
                    <a16:rowId xmlns:a16="http://schemas.microsoft.com/office/drawing/2014/main" val="1744441461"/>
                  </a:ext>
                </a:extLst>
              </a:tr>
              <a:tr h="381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Bruno Fernandes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Midfielder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Portugal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46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1.79m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08.09.1994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84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93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77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extLst>
                  <a:ext uri="{0D108BD9-81ED-4DB2-BD59-A6C34878D82A}">
                    <a16:rowId xmlns:a16="http://schemas.microsoft.com/office/drawing/2014/main" val="513426734"/>
                  </a:ext>
                </a:extLst>
              </a:tr>
              <a:tr h="381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Cristiano Ronaldo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Forward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Portugal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189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117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1.87m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05.02.1985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87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93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34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extLst>
                  <a:ext uri="{0D108BD9-81ED-4DB2-BD59-A6C34878D82A}">
                    <a16:rowId xmlns:a16="http://schemas.microsoft.com/office/drawing/2014/main" val="3367380119"/>
                  </a:ext>
                </a:extLst>
              </a:tr>
              <a:tr h="381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Erling Haaland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Forward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Norway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21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20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1.95m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21.07.2000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89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91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45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extLst>
                  <a:ext uri="{0D108BD9-81ED-4DB2-BD59-A6C34878D82A}">
                    <a16:rowId xmlns:a16="http://schemas.microsoft.com/office/drawing/2014/main" val="1327741535"/>
                  </a:ext>
                </a:extLst>
              </a:tr>
              <a:tr h="381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Harry Kane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Forward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England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73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50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1.88m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28.07.1993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70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91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47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extLst>
                  <a:ext uri="{0D108BD9-81ED-4DB2-BD59-A6C34878D82A}">
                    <a16:rowId xmlns:a16="http://schemas.microsoft.com/office/drawing/2014/main" val="1490515725"/>
                  </a:ext>
                </a:extLst>
              </a:tr>
              <a:tr h="381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Jan Oblak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Goalkeeper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Slovenia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50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1.88m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07.01.1993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60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78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90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extLst>
                  <a:ext uri="{0D108BD9-81ED-4DB2-BD59-A6C34878D82A}">
                    <a16:rowId xmlns:a16="http://schemas.microsoft.com/office/drawing/2014/main" val="2175790613"/>
                  </a:ext>
                </a:extLst>
              </a:tr>
              <a:tr h="381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Joshua Kimmich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Midfielder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Germany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68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1.77m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08.02.1995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70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73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83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extLst>
                  <a:ext uri="{0D108BD9-81ED-4DB2-BD59-A6C34878D82A}">
                    <a16:rowId xmlns:a16="http://schemas.microsoft.com/office/drawing/2014/main" val="3719276616"/>
                  </a:ext>
                </a:extLst>
              </a:tr>
              <a:tr h="381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Karim Benzema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Forward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France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97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 dirty="0">
                          <a:effectLst/>
                        </a:rPr>
                        <a:t>37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1.85m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19.12.1987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76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86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39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extLst>
                  <a:ext uri="{0D108BD9-81ED-4DB2-BD59-A6C34878D82A}">
                    <a16:rowId xmlns:a16="http://schemas.microsoft.com/office/drawing/2014/main" val="3475209311"/>
                  </a:ext>
                </a:extLst>
              </a:tr>
              <a:tr h="381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Kevin De Bruyne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Midfielder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Belgium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91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24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1.81m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28.06.1991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76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86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64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extLst>
                  <a:ext uri="{0D108BD9-81ED-4DB2-BD59-A6C34878D82A}">
                    <a16:rowId xmlns:a16="http://schemas.microsoft.com/office/drawing/2014/main" val="904281290"/>
                  </a:ext>
                </a:extLst>
              </a:tr>
              <a:tr h="381195"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Kylian Mbappe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Forward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France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57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27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1.78m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20.12.1998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97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>
                          <a:effectLst/>
                        </a:rPr>
                        <a:t>88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400" u="none" strike="noStrike" dirty="0">
                          <a:effectLst/>
                        </a:rPr>
                        <a:t>36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99" marR="5799" marT="5799" marB="0" anchor="ctr"/>
                </a:tc>
                <a:extLst>
                  <a:ext uri="{0D108BD9-81ED-4DB2-BD59-A6C34878D82A}">
                    <a16:rowId xmlns:a16="http://schemas.microsoft.com/office/drawing/2014/main" val="219962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162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FFE5-2AB3-FFDF-A3F9-E20CED9D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8829"/>
            <a:ext cx="7886700" cy="721860"/>
          </a:xfrm>
        </p:spPr>
        <p:txBody>
          <a:bodyPr>
            <a:normAutofit/>
          </a:bodyPr>
          <a:lstStyle/>
          <a:p>
            <a:r>
              <a:rPr lang="en-GB" sz="4000" dirty="0"/>
              <a:t>The best footballer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FF410-C6F1-816C-81C6-EB94FC83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5879"/>
            <a:ext cx="78867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/>
              <a:t>“From the data, I think that ___ is the best player because they …”</a:t>
            </a:r>
            <a:endParaRPr lang="en-GB" b="1" i="1" dirty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dirty="0"/>
              <a:t>… have the highest 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… have the lowest 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… have the most 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… are the …</a:t>
            </a:r>
          </a:p>
        </p:txBody>
      </p:sp>
    </p:spTree>
    <p:extLst>
      <p:ext uri="{BB962C8B-B14F-4D97-AF65-F5344CB8AC3E}">
        <p14:creationId xmlns:p14="http://schemas.microsoft.com/office/powerpoint/2010/main" val="659370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5FFE5-2AB3-FFDF-A3F9-E20CED9DB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8829"/>
            <a:ext cx="7886700" cy="721860"/>
          </a:xfrm>
        </p:spPr>
        <p:txBody>
          <a:bodyPr>
            <a:normAutofit/>
          </a:bodyPr>
          <a:lstStyle/>
          <a:p>
            <a:r>
              <a:rPr lang="en-GB" sz="4000" dirty="0"/>
              <a:t>The best footballer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FF410-C6F1-816C-81C6-EB94FC838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05879"/>
            <a:ext cx="78867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“From the data, I think that ___ is the best player because they …”</a:t>
            </a:r>
            <a:endParaRPr lang="en-GB" b="1" i="1" dirty="0"/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dirty="0"/>
              <a:t>… have the highest 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… have the lowest 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… have the most 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… are the …</a:t>
            </a:r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i="1" dirty="0"/>
              <a:t>… have the best …</a:t>
            </a:r>
            <a:endParaRPr lang="en-GB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2E5469F-3307-BF18-50DA-0DC8B5C692ED}"/>
              </a:ext>
            </a:extLst>
          </p:cNvPr>
          <p:cNvSpPr/>
          <p:nvPr/>
        </p:nvSpPr>
        <p:spPr>
          <a:xfrm>
            <a:off x="4069898" y="3755570"/>
            <a:ext cx="3494314" cy="1959429"/>
          </a:xfrm>
          <a:prstGeom prst="cloudCallout">
            <a:avLst>
              <a:gd name="adj1" fmla="val -69743"/>
              <a:gd name="adj2" fmla="val 3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What else could we do with the data to come up with a way of measuring their success?</a:t>
            </a:r>
          </a:p>
        </p:txBody>
      </p:sp>
    </p:spTree>
    <p:extLst>
      <p:ext uri="{BB962C8B-B14F-4D97-AF65-F5344CB8AC3E}">
        <p14:creationId xmlns:p14="http://schemas.microsoft.com/office/powerpoint/2010/main" val="1734604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8F660-E648-06F4-2B22-5EF441328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71" y="957944"/>
            <a:ext cx="7886700" cy="732746"/>
          </a:xfrm>
        </p:spPr>
        <p:txBody>
          <a:bodyPr>
            <a:normAutofit/>
          </a:bodyPr>
          <a:lstStyle/>
          <a:p>
            <a:r>
              <a:rPr lang="en-GB" sz="4000" dirty="0"/>
              <a:t>Who has the best strategy?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3472DFF6-1FA8-CDED-2361-EA3C870867E2}"/>
              </a:ext>
            </a:extLst>
          </p:cNvPr>
          <p:cNvSpPr/>
          <p:nvPr/>
        </p:nvSpPr>
        <p:spPr>
          <a:xfrm>
            <a:off x="5257800" y="1324317"/>
            <a:ext cx="3790874" cy="1993034"/>
          </a:xfrm>
          <a:prstGeom prst="wedgeEllipseCallout">
            <a:avLst>
              <a:gd name="adj1" fmla="val -53571"/>
              <a:gd name="adj2" fmla="val 29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Jo says: For </a:t>
            </a:r>
            <a:r>
              <a:rPr lang="en-GB"/>
              <a:t>each player, I </a:t>
            </a:r>
            <a:r>
              <a:rPr lang="en-GB" dirty="0"/>
              <a:t>compared the number of international caps with the number of goals scored. The smallest difference was ‘the best’.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E7C755A7-601C-F2A0-41C8-1DD97A9BCCB7}"/>
              </a:ext>
            </a:extLst>
          </p:cNvPr>
          <p:cNvSpPr/>
          <p:nvPr/>
        </p:nvSpPr>
        <p:spPr>
          <a:xfrm>
            <a:off x="95324" y="2255520"/>
            <a:ext cx="3899731" cy="1993035"/>
          </a:xfrm>
          <a:prstGeom prst="wedgeEllipseCallout">
            <a:avLst>
              <a:gd name="adj1" fmla="val 55358"/>
              <a:gd name="adj2" fmla="val 37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Sam says: I divided the number of goals scored by the number of matches to give a scoring rate. The biggest number was ‘the best’.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EB337A66-95C6-A2E5-8825-1A1E1996177B}"/>
              </a:ext>
            </a:extLst>
          </p:cNvPr>
          <p:cNvSpPr/>
          <p:nvPr/>
        </p:nvSpPr>
        <p:spPr>
          <a:xfrm>
            <a:off x="5148943" y="3907023"/>
            <a:ext cx="3899731" cy="1993033"/>
          </a:xfrm>
          <a:prstGeom prst="wedgeEllipseCallout">
            <a:avLst>
              <a:gd name="adj1" fmla="val -51617"/>
              <a:gd name="adj2" fmla="val -515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George says: I found the mean average of their Pace, Shooting and Defending scores. The highest average was ‘the best’.</a:t>
            </a:r>
          </a:p>
        </p:txBody>
      </p:sp>
      <p:pic>
        <p:nvPicPr>
          <p:cNvPr id="6" name="Picture 5" descr="A picture containing black, dark, night sky&#10;&#10;Description automatically generated">
            <a:extLst>
              <a:ext uri="{FF2B5EF4-FFF2-40B4-BE49-F238E27FC236}">
                <a16:creationId xmlns:a16="http://schemas.microsoft.com/office/drawing/2014/main" id="{A30DEFF5-3FFC-847C-7087-63107F4DD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542" y="2057063"/>
            <a:ext cx="1494133" cy="298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7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9F133-C704-2B9F-AC9F-FD16F997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7057"/>
            <a:ext cx="7886700" cy="743632"/>
          </a:xfrm>
        </p:spPr>
        <p:txBody>
          <a:bodyPr>
            <a:normAutofit/>
          </a:bodyPr>
          <a:lstStyle/>
          <a:p>
            <a:r>
              <a:rPr lang="en-GB" sz="4000" dirty="0"/>
              <a:t>Fantasy Football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98D48-CB4E-1940-C79E-C7DB181521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Pick a team</a:t>
            </a:r>
          </a:p>
          <a:p>
            <a:r>
              <a:rPr lang="en-GB" dirty="0"/>
              <a:t>You must include a goalkeeper</a:t>
            </a:r>
          </a:p>
          <a:p>
            <a:r>
              <a:rPr lang="en-GB" dirty="0"/>
              <a:t>The total average score of all your players must be &lt; 850</a:t>
            </a:r>
          </a:p>
          <a:p>
            <a:r>
              <a:rPr lang="en-GB" dirty="0"/>
              <a:t>Have you got a balanced team?</a:t>
            </a:r>
          </a:p>
        </p:txBody>
      </p:sp>
    </p:spTree>
    <p:extLst>
      <p:ext uri="{BB962C8B-B14F-4D97-AF65-F5344CB8AC3E}">
        <p14:creationId xmlns:p14="http://schemas.microsoft.com/office/powerpoint/2010/main" val="417834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3E9745-C8EE-C2A1-3997-93F3455D0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GB" sz="3300" b="0" i="0" dirty="0">
                <a:solidFill>
                  <a:srgbClr val="000000"/>
                </a:solidFill>
                <a:effectLst/>
                <a:latin typeface="inherit"/>
              </a:rPr>
              <a:t>Please do </a:t>
            </a:r>
            <a:r>
              <a:rPr lang="en-GB" sz="3300" b="1" i="0" dirty="0">
                <a:solidFill>
                  <a:srgbClr val="000000"/>
                </a:solidFill>
                <a:effectLst/>
                <a:latin typeface="inherit"/>
              </a:rPr>
              <a:t>share</a:t>
            </a:r>
            <a:r>
              <a:rPr lang="en-GB" sz="3300" b="0" i="0" dirty="0">
                <a:solidFill>
                  <a:srgbClr val="000000"/>
                </a:solidFill>
                <a:effectLst/>
                <a:latin typeface="inherit"/>
              </a:rPr>
              <a:t> your learning highlights and final creations with us so we can display it for other students to see. </a:t>
            </a:r>
          </a:p>
          <a:p>
            <a:pPr marL="0" indent="0" algn="ctr" fontAlgn="base">
              <a:buNone/>
            </a:pPr>
            <a:endParaRPr lang="en-GB" sz="3300" b="0" i="0" dirty="0">
              <a:solidFill>
                <a:srgbClr val="000000"/>
              </a:solidFill>
              <a:effectLst/>
              <a:latin typeface="inherit"/>
            </a:endParaRPr>
          </a:p>
          <a:p>
            <a:pPr marL="0" indent="0" algn="ctr" fontAlgn="base">
              <a:buNone/>
            </a:pPr>
            <a:r>
              <a:rPr lang="en-GB" sz="3300" b="0" i="0" dirty="0">
                <a:solidFill>
                  <a:srgbClr val="000000"/>
                </a:solidFill>
                <a:effectLst/>
                <a:latin typeface="inherit"/>
              </a:rPr>
              <a:t>Share them with us on social media </a:t>
            </a:r>
            <a:r>
              <a:rPr lang="en-GB" sz="3300" b="1" i="0" dirty="0">
                <a:solidFill>
                  <a:srgbClr val="000000"/>
                </a:solidFill>
                <a:effectLst/>
                <a:latin typeface="inherit"/>
              </a:rPr>
              <a:t>@IETeducation </a:t>
            </a:r>
            <a:r>
              <a:rPr lang="en-GB" sz="3300" b="0" i="0" dirty="0">
                <a:solidFill>
                  <a:srgbClr val="000000"/>
                </a:solidFill>
                <a:effectLst/>
                <a:latin typeface="inherit"/>
              </a:rPr>
              <a:t>or send them via email to </a:t>
            </a:r>
            <a:r>
              <a:rPr lang="en-GB" sz="3300" b="1" i="0" dirty="0">
                <a:solidFill>
                  <a:srgbClr val="9C67A8"/>
                </a:solidFill>
                <a:effectLst/>
                <a:latin typeface="inherit"/>
                <a:hlinkClick r:id="rId2"/>
              </a:rPr>
              <a:t>IETEducation@theiet.org</a:t>
            </a:r>
            <a:r>
              <a:rPr lang="en-GB" sz="3300" b="1" i="0" dirty="0">
                <a:solidFill>
                  <a:srgbClr val="000000"/>
                </a:solidFill>
                <a:effectLst/>
                <a:latin typeface="inherit"/>
              </a:rPr>
              <a:t> </a:t>
            </a:r>
            <a:br>
              <a:rPr lang="en-GB" b="0" i="0" u="none" strike="noStrike" dirty="0">
                <a:solidFill>
                  <a:srgbClr val="FFFFFF"/>
                </a:solidFill>
                <a:effectLst/>
                <a:latin typeface="inherit"/>
                <a:hlinkClick r:id="rId3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514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</TotalTime>
  <Words>412</Words>
  <Application>Microsoft Office PowerPoint</Application>
  <PresentationFormat>On-screen Show (4:3)</PresentationFormat>
  <Paragraphs>150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inherit</vt:lpstr>
      <vt:lpstr>Office Theme</vt:lpstr>
      <vt:lpstr>PowerPoint Presentation</vt:lpstr>
      <vt:lpstr>What makes a good footballer?</vt:lpstr>
      <vt:lpstr>PowerPoint Presentation</vt:lpstr>
      <vt:lpstr>The best footballer</vt:lpstr>
      <vt:lpstr>The best footballer</vt:lpstr>
      <vt:lpstr>Who has the best strategy?</vt:lpstr>
      <vt:lpstr>Fantasy Football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 the Golden Ball recipient – presentation</dc:title>
  <dc:subject>use a range of strategies to make comparisons between data presented in different ways</dc:subject>
  <dc:creator>Microsoft Office User</dc:creator>
  <cp:keywords>Data comparison, Golden boot recipient, statistics, averages, fractions, percentages, proportion, KS3 maths decide the best footballer</cp:keywords>
  <cp:lastModifiedBy>Kala Raju</cp:lastModifiedBy>
  <cp:revision>18</cp:revision>
  <dcterms:created xsi:type="dcterms:W3CDTF">2017-06-28T15:11:57Z</dcterms:created>
  <dcterms:modified xsi:type="dcterms:W3CDTF">2022-10-05T14:39:26Z</dcterms:modified>
</cp:coreProperties>
</file>