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17"/>
  </p:notesMasterIdLst>
  <p:handoutMasterIdLst>
    <p:handoutMasterId r:id="rId18"/>
  </p:handoutMasterIdLst>
  <p:sldIdLst>
    <p:sldId id="270" r:id="rId5"/>
    <p:sldId id="257" r:id="rId6"/>
    <p:sldId id="262" r:id="rId7"/>
    <p:sldId id="308" r:id="rId8"/>
    <p:sldId id="309" r:id="rId9"/>
    <p:sldId id="310" r:id="rId10"/>
    <p:sldId id="311" r:id="rId11"/>
    <p:sldId id="312" r:id="rId12"/>
    <p:sldId id="313" r:id="rId13"/>
    <p:sldId id="314" r:id="rId14"/>
    <p:sldId id="315"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0950" autoAdjust="0"/>
  </p:normalViewPr>
  <p:slideViewPr>
    <p:cSldViewPr snapToGrid="0" snapToObjects="1">
      <p:cViewPr varScale="1">
        <p:scale>
          <a:sx n="88" d="100"/>
          <a:sy n="88" d="100"/>
        </p:scale>
        <p:origin x="84" y="2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05/10/2022</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05/10/2022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legacy is very important for a world cup – i.e. what the stadia will be used for afterwards.</a:t>
            </a:r>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Start</a:t>
            </a:r>
          </a:p>
          <a:p>
            <a:pPr marL="285750" indent="-285750">
              <a:buFont typeface="Arial" panose="020B0604020202020204" pitchFamily="34" charset="0"/>
              <a:buChar char="•"/>
            </a:pPr>
            <a:r>
              <a:rPr lang="en-GB" sz="1200" dirty="0"/>
              <a:t>Where is Qatar?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What climate does Qatar have? ANSWER ON SLIDE 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How many countries in the World Cup can you name? ANSWER ON </a:t>
            </a:r>
            <a:r>
              <a:rPr lang="en-GB" sz="1200"/>
              <a:t>SLIDE 6</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Official world cup soundtrack: https://www.youtube.com/watch?v=vyDjFVZgJoo </a:t>
            </a:r>
          </a:p>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87001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Qatar is located in the Middle East. Qatar is bordered by the Gulf of Bahrain to the west, the Persian Gulf to the east, and Saudi Arabia to the south. </a:t>
            </a:r>
          </a:p>
          <a:p>
            <a:r>
              <a:rPr lang="en-GB" dirty="0"/>
              <a:t>The 2022 World Cup is taking place in Qatar in the winter months rather than the usual summer ones, </a:t>
            </a:r>
            <a:r>
              <a:rPr lang="en-GB" b="0" dirty="0"/>
              <a:t>due to the heat</a:t>
            </a:r>
            <a:r>
              <a:rPr lang="en-GB" dirty="0"/>
              <a:t>. Qatar has </a:t>
            </a:r>
            <a:r>
              <a:rPr lang="en-GB" b="0" dirty="0"/>
              <a:t>a desert climate</a:t>
            </a:r>
            <a:r>
              <a:rPr lang="en-GB" dirty="0"/>
              <a:t>. The country experiences long summers from May to September characterised by intense dry heat, with temperatures rising above 45°C. Winter temperatures are mild but may fall below 5°C.</a:t>
            </a:r>
          </a:p>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368952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287942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issues that should be considered when producing the design. Learners could make a mind map or fishbone diagram of their thoughts. Can they think of any more design considerations? E.g. Qatar will be very hot, even in Winter, so is air conditioning needed?</a:t>
            </a:r>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a:p>
        </p:txBody>
      </p:sp>
    </p:spTree>
    <p:extLst>
      <p:ext uri="{BB962C8B-B14F-4D97-AF65-F5344CB8AC3E}">
        <p14:creationId xmlns:p14="http://schemas.microsoft.com/office/powerpoint/2010/main" val="307500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L-R – Wembley Stadium (London, England), </a:t>
            </a:r>
            <a:r>
              <a:rPr lang="en-GB" dirty="0" err="1"/>
              <a:t>Nou</a:t>
            </a:r>
            <a:r>
              <a:rPr lang="en-GB" dirty="0"/>
              <a:t> Camp (Barcelona, Spain), Olympic Stadium (Munich, Germany).</a:t>
            </a:r>
          </a:p>
          <a:p>
            <a:r>
              <a:rPr lang="en-GB" dirty="0"/>
              <a:t>Discuss the main defining features of each and where they could be modernised or improved. E.g. for </a:t>
            </a:r>
            <a:r>
              <a:rPr lang="en-GB" dirty="0" err="1"/>
              <a:t>Nou</a:t>
            </a:r>
            <a:r>
              <a:rPr lang="en-GB" dirty="0"/>
              <a:t> Camp – iconic venue and holds a lot of people, but outdated facilities and not much cover from the weather. </a:t>
            </a:r>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a:p>
        </p:txBody>
      </p:sp>
    </p:spTree>
    <p:extLst>
      <p:ext uri="{BB962C8B-B14F-4D97-AF65-F5344CB8AC3E}">
        <p14:creationId xmlns:p14="http://schemas.microsoft.com/office/powerpoint/2010/main" val="184756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could sketch their design around the football pitch given on this slide (available as a handout).</a:t>
            </a:r>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a:p>
        </p:txBody>
      </p:sp>
    </p:spTree>
    <p:extLst>
      <p:ext uri="{BB962C8B-B14F-4D97-AF65-F5344CB8AC3E}">
        <p14:creationId xmlns:p14="http://schemas.microsoft.com/office/powerpoint/2010/main" val="194919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show the Oval Cricket Ground, London.</a:t>
            </a:r>
          </a:p>
          <a:p>
            <a:r>
              <a:rPr lang="en-GB" dirty="0"/>
              <a:t>Learners should think about what would be needed that is different for this sport to football. E.g. a cricket ground should have a pavilion for the players to change and watch from.</a:t>
            </a:r>
          </a:p>
        </p:txBody>
      </p:sp>
      <p:sp>
        <p:nvSpPr>
          <p:cNvPr id="4" name="Slide Number Placeholder 3"/>
          <p:cNvSpPr>
            <a:spLocks noGrp="1"/>
          </p:cNvSpPr>
          <p:nvPr>
            <p:ph type="sldNum" sz="quarter" idx="5"/>
          </p:nvPr>
        </p:nvSpPr>
        <p:spPr/>
        <p:txBody>
          <a:bodyPr/>
          <a:lstStyle/>
          <a:p>
            <a:fld id="{37A6C618-01BC-4F34-BEEA-3EF1E0D0278F}" type="slidenum">
              <a:rPr lang="en-GB" smtClean="0"/>
              <a:t>11</a:t>
            </a:fld>
            <a:endParaRPr lang="en-GB"/>
          </a:p>
        </p:txBody>
      </p:sp>
    </p:spTree>
    <p:extLst>
      <p:ext uri="{BB962C8B-B14F-4D97-AF65-F5344CB8AC3E}">
        <p14:creationId xmlns:p14="http://schemas.microsoft.com/office/powerpoint/2010/main" val="57288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10/5/2022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05/10/2022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theiet.org/primary/teaching-resources/halloween-maze/" TargetMode="External"/><Relationship Id="rId2" Type="http://schemas.openxmlformats.org/officeDocument/2006/relationships/hyperlink" Target="mailto:IETEducation@theiet.org"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hyperlink" Target="https://www.youtube.com/watch?v=vyDjFVZgJo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solidFill>
                  <a:srgbClr val="0093D3"/>
                </a:solidFill>
                <a:latin typeface="Arial"/>
                <a:cs typeface="Arial"/>
              </a:rPr>
              <a:t>Engineering a Stadium</a:t>
            </a:r>
          </a:p>
        </p:txBody>
      </p:sp>
      <p:sp>
        <p:nvSpPr>
          <p:cNvPr id="4" name="TextBox 3">
            <a:extLst>
              <a:ext uri="{FF2B5EF4-FFF2-40B4-BE49-F238E27FC236}">
                <a16:creationId xmlns:a16="http://schemas.microsoft.com/office/drawing/2014/main" id="{D7D83397-CCC0-4BFA-B43F-C32B14DC99B0}"/>
              </a:ext>
            </a:extLst>
          </p:cNvPr>
          <p:cNvSpPr txBox="1"/>
          <p:nvPr/>
        </p:nvSpPr>
        <p:spPr>
          <a:xfrm>
            <a:off x="1298447" y="5491825"/>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Designing the sports stadium of the future</a:t>
            </a:r>
          </a:p>
        </p:txBody>
      </p:sp>
      <p:pic>
        <p:nvPicPr>
          <p:cNvPr id="2050" name="Picture 2" descr="Football, Stadium, Sport, San Mames, Bilbao">
            <a:extLst>
              <a:ext uri="{FF2B5EF4-FFF2-40B4-BE49-F238E27FC236}">
                <a16:creationId xmlns:a16="http://schemas.microsoft.com/office/drawing/2014/main" id="{5016AFBB-D977-DF7D-BDA1-8B1F3D474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285" y="1927231"/>
            <a:ext cx="4750309" cy="3384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Cup, Soccer, Gold, Sports, Trophy, Prize, Brazil">
            <a:extLst>
              <a:ext uri="{FF2B5EF4-FFF2-40B4-BE49-F238E27FC236}">
                <a16:creationId xmlns:a16="http://schemas.microsoft.com/office/drawing/2014/main" id="{AF92722E-6A24-FF5E-8202-C871E399E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417" y="1908943"/>
            <a:ext cx="1692298" cy="338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305829" y="1130839"/>
            <a:ext cx="412952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 1</a:t>
            </a:r>
          </a:p>
        </p:txBody>
      </p:sp>
      <p:sp>
        <p:nvSpPr>
          <p:cNvPr id="4" name="TextBox 3">
            <a:extLst>
              <a:ext uri="{FF2B5EF4-FFF2-40B4-BE49-F238E27FC236}">
                <a16:creationId xmlns:a16="http://schemas.microsoft.com/office/drawing/2014/main" id="{DB8C7CAE-3B0E-E18C-AF1A-41127636E0EA}"/>
              </a:ext>
            </a:extLst>
          </p:cNvPr>
          <p:cNvSpPr txBox="1"/>
          <p:nvPr/>
        </p:nvSpPr>
        <p:spPr>
          <a:xfrm>
            <a:off x="393536" y="1873246"/>
            <a:ext cx="3965104" cy="346864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Design a method of holding up the roof structure of your stadium</a:t>
            </a:r>
          </a:p>
          <a:p>
            <a:pPr marL="228600" indent="-2286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Think about how to avoid having pillars that would spoil the view from the seats</a:t>
            </a:r>
          </a:p>
          <a:p>
            <a:pPr marL="228600" indent="-2286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1028" name="Picture 4" descr="Olympic Stadium, Stadium, Architecture, Building">
            <a:extLst>
              <a:ext uri="{FF2B5EF4-FFF2-40B4-BE49-F238E27FC236}">
                <a16:creationId xmlns:a16="http://schemas.microsoft.com/office/drawing/2014/main" id="{68BEC583-974F-72B3-B8B8-DF175F954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524" y="1949446"/>
            <a:ext cx="4091940" cy="272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980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305829" y="1130839"/>
            <a:ext cx="412952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 2</a:t>
            </a:r>
          </a:p>
        </p:txBody>
      </p:sp>
      <p:sp>
        <p:nvSpPr>
          <p:cNvPr id="4" name="TextBox 3">
            <a:extLst>
              <a:ext uri="{FF2B5EF4-FFF2-40B4-BE49-F238E27FC236}">
                <a16:creationId xmlns:a16="http://schemas.microsoft.com/office/drawing/2014/main" id="{DB8C7CAE-3B0E-E18C-AF1A-41127636E0EA}"/>
              </a:ext>
            </a:extLst>
          </p:cNvPr>
          <p:cNvSpPr txBox="1"/>
          <p:nvPr/>
        </p:nvSpPr>
        <p:spPr>
          <a:xfrm>
            <a:off x="393536" y="1873246"/>
            <a:ext cx="8532108" cy="4109843"/>
          </a:xfrm>
          <a:prstGeom prst="rect">
            <a:avLst/>
          </a:prstGeom>
          <a:noFill/>
        </p:spPr>
        <p:txBody>
          <a:bodyPr wrap="square" rtlCol="0">
            <a:spAutoFit/>
          </a:bodyPr>
          <a:lstStyle/>
          <a:p>
            <a:pPr>
              <a:lnSpc>
                <a:spcPct val="90000"/>
              </a:lnSpc>
              <a:spcBef>
                <a:spcPts val="1000"/>
              </a:spcBef>
            </a:pPr>
            <a:r>
              <a:rPr lang="en-GB" sz="2400" dirty="0">
                <a:latin typeface="Arial" panose="020B0604020202020204" pitchFamily="34" charset="0"/>
                <a:cs typeface="Arial" panose="020B0604020202020204" pitchFamily="34" charset="0"/>
              </a:rPr>
              <a:t>Design a new stadium for another sport. For example: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Cricket</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Rugby</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Athletics</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Tennis</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Hockey</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Basketball</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Baseball</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Or a sport of your choice</a:t>
            </a:r>
          </a:p>
        </p:txBody>
      </p:sp>
      <p:pic>
        <p:nvPicPr>
          <p:cNvPr id="5124" name="Picture 4" descr="May be an image of outdoors">
            <a:extLst>
              <a:ext uri="{FF2B5EF4-FFF2-40B4-BE49-F238E27FC236}">
                <a16:creationId xmlns:a16="http://schemas.microsoft.com/office/drawing/2014/main" id="{FB2BBE0D-145C-6132-5EC5-FB901D3AF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571" y="2418938"/>
            <a:ext cx="3259567" cy="24446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y be an image of 2 people and outdoors">
            <a:extLst>
              <a:ext uri="{FF2B5EF4-FFF2-40B4-BE49-F238E27FC236}">
                <a16:creationId xmlns:a16="http://schemas.microsoft.com/office/drawing/2014/main" id="{24E8AF41-54C5-DA6F-52F3-B8C80F9F5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685" y="3369690"/>
            <a:ext cx="3259567" cy="244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E9745-C8EE-C2A1-3997-93F3455D04DC}"/>
              </a:ext>
            </a:extLst>
          </p:cNvPr>
          <p:cNvSpPr>
            <a:spLocks noGrp="1"/>
          </p:cNvSpPr>
          <p:nvPr>
            <p:ph idx="1"/>
          </p:nvPr>
        </p:nvSpPr>
        <p:spPr/>
        <p:txBody>
          <a:bodyPr>
            <a:normAutofit/>
          </a:bodyPr>
          <a:lstStyle/>
          <a:p>
            <a:pPr marL="0" indent="0" algn="ctr" fontAlgn="base">
              <a:buNone/>
            </a:pPr>
            <a:r>
              <a:rPr lang="en-GB" sz="3300" b="0" i="0" dirty="0">
                <a:solidFill>
                  <a:srgbClr val="000000"/>
                </a:solidFill>
                <a:effectLst/>
                <a:latin typeface="inherit"/>
              </a:rPr>
              <a:t>Please do </a:t>
            </a:r>
            <a:r>
              <a:rPr lang="en-GB" sz="3300" b="1" i="0" dirty="0">
                <a:solidFill>
                  <a:srgbClr val="000000"/>
                </a:solidFill>
                <a:effectLst/>
                <a:latin typeface="inherit"/>
              </a:rPr>
              <a:t>share</a:t>
            </a:r>
            <a:r>
              <a:rPr lang="en-GB" sz="3300" b="0" i="0" dirty="0">
                <a:solidFill>
                  <a:srgbClr val="000000"/>
                </a:solidFill>
                <a:effectLst/>
                <a:latin typeface="inherit"/>
              </a:rPr>
              <a:t> your learning highlights and final creations with us so we can display it for other students to see. </a:t>
            </a:r>
          </a:p>
          <a:p>
            <a:pPr marL="0" indent="0" algn="ctr" fontAlgn="base">
              <a:buNone/>
            </a:pPr>
            <a:endParaRPr lang="en-GB" sz="3300" b="0" i="0" dirty="0">
              <a:solidFill>
                <a:srgbClr val="000000"/>
              </a:solidFill>
              <a:effectLst/>
              <a:latin typeface="inherit"/>
            </a:endParaRPr>
          </a:p>
          <a:p>
            <a:pPr marL="0" indent="0" algn="ctr" fontAlgn="base">
              <a:buNone/>
            </a:pPr>
            <a:r>
              <a:rPr lang="en-GB" sz="3300" b="0" i="0" dirty="0">
                <a:solidFill>
                  <a:srgbClr val="000000"/>
                </a:solidFill>
                <a:effectLst/>
                <a:latin typeface="inherit"/>
              </a:rPr>
              <a:t>Share them with us on social media </a:t>
            </a:r>
            <a:r>
              <a:rPr lang="en-GB" sz="3300" b="1" i="0" dirty="0">
                <a:solidFill>
                  <a:srgbClr val="000000"/>
                </a:solidFill>
                <a:effectLst/>
                <a:latin typeface="inherit"/>
              </a:rPr>
              <a:t>@IETeducation </a:t>
            </a:r>
            <a:r>
              <a:rPr lang="en-GB" sz="3300" b="0" i="0" dirty="0">
                <a:solidFill>
                  <a:srgbClr val="000000"/>
                </a:solidFill>
                <a:effectLst/>
                <a:latin typeface="inherit"/>
              </a:rPr>
              <a:t>or send them via email to </a:t>
            </a:r>
            <a:r>
              <a:rPr lang="en-GB" sz="3300" b="1" i="0" dirty="0">
                <a:solidFill>
                  <a:srgbClr val="9C67A8"/>
                </a:solidFill>
                <a:effectLst/>
                <a:latin typeface="inherit"/>
                <a:hlinkClick r:id="rId2"/>
              </a:rPr>
              <a:t>IETEducation@theiet.org</a:t>
            </a:r>
            <a:r>
              <a:rPr lang="en-GB" sz="3300" b="1" i="0" dirty="0">
                <a:solidFill>
                  <a:srgbClr val="000000"/>
                </a:solidFill>
                <a:effectLst/>
                <a:latin typeface="inherit"/>
              </a:rPr>
              <a:t> </a:t>
            </a:r>
            <a:br>
              <a:rPr lang="en-GB" b="0" i="0" u="none" strike="noStrike" dirty="0">
                <a:solidFill>
                  <a:srgbClr val="FFFFFF"/>
                </a:solidFill>
                <a:effectLst/>
                <a:latin typeface="inherit"/>
                <a:hlinkClick r:id="rId3"/>
              </a:rPr>
            </a:br>
            <a:endParaRPr lang="en-GB" dirty="0"/>
          </a:p>
        </p:txBody>
      </p:sp>
    </p:spTree>
    <p:extLst>
      <p:ext uri="{BB962C8B-B14F-4D97-AF65-F5344CB8AC3E}">
        <p14:creationId xmlns:p14="http://schemas.microsoft.com/office/powerpoint/2010/main" val="120051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brief</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6" y="1796864"/>
            <a:ext cx="5521127" cy="380104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men’s 2022 football World Cup is to be played in November and  December 2022 in Qatar</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country has had to design a range of new stadia for the event</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new stadium for the 2022 World Cup and the future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You must label your design to explain the main features </a:t>
            </a:r>
          </a:p>
        </p:txBody>
      </p:sp>
      <p:pic>
        <p:nvPicPr>
          <p:cNvPr id="4" name="Picture 4" descr="World, Cup, Soccer, Gold, Sports, Trophy, Prize, Brazil">
            <a:extLst>
              <a:ext uri="{FF2B5EF4-FFF2-40B4-BE49-F238E27FC236}">
                <a16:creationId xmlns:a16="http://schemas.microsoft.com/office/drawing/2014/main" id="{108F54BD-CC5D-542F-0174-C6555BF4A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41" y="1908943"/>
            <a:ext cx="1692298" cy="338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ark, night, night sky&#10;&#10;Description automatically generated">
            <a:extLst>
              <a:ext uri="{FF2B5EF4-FFF2-40B4-BE49-F238E27FC236}">
                <a16:creationId xmlns:a16="http://schemas.microsoft.com/office/drawing/2014/main" id="{E31DEBA0-529F-62A3-E5A4-0753269D46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5974" y="3089953"/>
            <a:ext cx="948502" cy="1897003"/>
          </a:xfrm>
          <a:prstGeom prst="rect">
            <a:avLst/>
          </a:prstGeom>
        </p:spPr>
      </p:pic>
      <p:sp>
        <p:nvSpPr>
          <p:cNvPr id="7" name="TextBox 6">
            <a:extLst>
              <a:ext uri="{FF2B5EF4-FFF2-40B4-BE49-F238E27FC236}">
                <a16:creationId xmlns:a16="http://schemas.microsoft.com/office/drawing/2014/main" id="{F56A01A1-F37C-BAB8-0A17-D3EC253B84ED}"/>
              </a:ext>
            </a:extLst>
          </p:cNvPr>
          <p:cNvSpPr txBox="1"/>
          <p:nvPr/>
        </p:nvSpPr>
        <p:spPr>
          <a:xfrm>
            <a:off x="246581" y="1909683"/>
            <a:ext cx="805493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November 20</a:t>
            </a:r>
            <a:r>
              <a:rPr kumimoji="0" lang="en-GB"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 Qatar will host the FIFA World Cup, it will be the first time it has ever been in the Winter!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Quick Start</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Where is Qatar?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climate does Qatar have?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countries in the World Cup can you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World cup soundtrack: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https://www.youtube.com/watch?v=vyDjFVZgJoo</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9C3806C0-D7B2-0829-01B0-A8AB42C692A9}"/>
              </a:ext>
            </a:extLst>
          </p:cNvPr>
          <p:cNvSpPr txBox="1"/>
          <p:nvPr/>
        </p:nvSpPr>
        <p:spPr>
          <a:xfrm>
            <a:off x="169523" y="1126118"/>
            <a:ext cx="880495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The Men’s Football World Cup 2022 in Qatar</a:t>
            </a:r>
          </a:p>
        </p:txBody>
      </p:sp>
    </p:spTree>
    <p:extLst>
      <p:ext uri="{BB962C8B-B14F-4D97-AF65-F5344CB8AC3E}">
        <p14:creationId xmlns:p14="http://schemas.microsoft.com/office/powerpoint/2010/main" val="414601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0F5DC9-5A56-E23C-C842-75E1C2F336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4374" y="1411355"/>
            <a:ext cx="4572000" cy="4350773"/>
          </a:xfrm>
          <a:prstGeom prst="rect">
            <a:avLst/>
          </a:prstGeom>
        </p:spPr>
      </p:pic>
      <p:pic>
        <p:nvPicPr>
          <p:cNvPr id="3" name="Picture 2" descr="Map&#10;&#10;Description automatically generated">
            <a:extLst>
              <a:ext uri="{FF2B5EF4-FFF2-40B4-BE49-F238E27FC236}">
                <a16:creationId xmlns:a16="http://schemas.microsoft.com/office/drawing/2014/main" id="{9F4D94BE-DE63-C7AB-FC9A-A9C6BEB8DD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714" y="1203255"/>
            <a:ext cx="3257550" cy="1971261"/>
          </a:xfrm>
          <a:prstGeom prst="rect">
            <a:avLst/>
          </a:prstGeom>
        </p:spPr>
      </p:pic>
      <p:sp>
        <p:nvSpPr>
          <p:cNvPr id="4" name="Oval 3">
            <a:extLst>
              <a:ext uri="{FF2B5EF4-FFF2-40B4-BE49-F238E27FC236}">
                <a16:creationId xmlns:a16="http://schemas.microsoft.com/office/drawing/2014/main" id="{6B9D1161-D2D6-BF7A-4928-A8506CDC82FC}"/>
              </a:ext>
            </a:extLst>
          </p:cNvPr>
          <p:cNvSpPr/>
          <p:nvPr/>
        </p:nvSpPr>
        <p:spPr>
          <a:xfrm>
            <a:off x="1480827" y="1924567"/>
            <a:ext cx="352425" cy="7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47CFB90F-E8AB-2500-6F02-FEDCD55003FE}"/>
              </a:ext>
            </a:extLst>
          </p:cNvPr>
          <p:cNvCxnSpPr>
            <a:cxnSpLocks/>
          </p:cNvCxnSpPr>
          <p:nvPr/>
        </p:nvCxnSpPr>
        <p:spPr>
          <a:xfrm flipH="1" flipV="1">
            <a:off x="1860120" y="2276992"/>
            <a:ext cx="4461167" cy="2000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 sky, grass, city&#10;&#10;Description automatically generated">
            <a:extLst>
              <a:ext uri="{FF2B5EF4-FFF2-40B4-BE49-F238E27FC236}">
                <a16:creationId xmlns:a16="http://schemas.microsoft.com/office/drawing/2014/main" id="{C489EDF3-2628-8F09-62F2-C745F54AE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714" y="3594859"/>
            <a:ext cx="3257550" cy="2171700"/>
          </a:xfrm>
          <a:prstGeom prst="rect">
            <a:avLst/>
          </a:prstGeom>
        </p:spPr>
      </p:pic>
    </p:spTree>
    <p:extLst>
      <p:ext uri="{BB962C8B-B14F-4D97-AF65-F5344CB8AC3E}">
        <p14:creationId xmlns:p14="http://schemas.microsoft.com/office/powerpoint/2010/main" val="360405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65890-5BD6-35FB-6B29-6436AC943E8D}"/>
              </a:ext>
            </a:extLst>
          </p:cNvPr>
          <p:cNvSpPr txBox="1"/>
          <p:nvPr/>
        </p:nvSpPr>
        <p:spPr>
          <a:xfrm>
            <a:off x="828675" y="1569373"/>
            <a:ext cx="7515225" cy="4455835"/>
          </a:xfrm>
          <a:prstGeom prst="rect">
            <a:avLst/>
          </a:prstGeom>
          <a:noFill/>
          <a:ln>
            <a:solidFill>
              <a:schemeClr val="tx1"/>
            </a:solidFill>
            <a:prstDash val="dashDot"/>
            <a:extLst>
              <a:ext uri="{C807C97D-BFC1-408E-A445-0C87EB9F89A2}">
                <ask:lineSketchStyleProps xmlns:ask="http://schemas.microsoft.com/office/drawing/2018/sketchyshapes" sd="2650216993">
                  <a:custGeom>
                    <a:avLst/>
                    <a:gdLst>
                      <a:gd name="connsiteX0" fmla="*/ 0 w 6405770"/>
                      <a:gd name="connsiteY0" fmla="*/ 0 h 4483557"/>
                      <a:gd name="connsiteX1" fmla="*/ 6405770 w 6405770"/>
                      <a:gd name="connsiteY1" fmla="*/ 0 h 4483557"/>
                      <a:gd name="connsiteX2" fmla="*/ 6405770 w 6405770"/>
                      <a:gd name="connsiteY2" fmla="*/ 4483557 h 4483557"/>
                      <a:gd name="connsiteX3" fmla="*/ 0 w 6405770"/>
                      <a:gd name="connsiteY3" fmla="*/ 4483557 h 4483557"/>
                      <a:gd name="connsiteX4" fmla="*/ 0 w 6405770"/>
                      <a:gd name="connsiteY4" fmla="*/ 0 h 4483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5770" h="4483557" extrusionOk="0">
                        <a:moveTo>
                          <a:pt x="0" y="0"/>
                        </a:moveTo>
                        <a:cubicBezTo>
                          <a:pt x="2689190" y="-5264"/>
                          <a:pt x="5076840" y="84467"/>
                          <a:pt x="6405770" y="0"/>
                        </a:cubicBezTo>
                        <a:cubicBezTo>
                          <a:pt x="6277597" y="1553793"/>
                          <a:pt x="6534920" y="3029370"/>
                          <a:pt x="6405770" y="4483557"/>
                        </a:cubicBezTo>
                        <a:cubicBezTo>
                          <a:pt x="4072690" y="4589877"/>
                          <a:pt x="2947186" y="4475908"/>
                          <a:pt x="0" y="4483557"/>
                        </a:cubicBezTo>
                        <a:cubicBezTo>
                          <a:pt x="160128" y="2692867"/>
                          <a:pt x="25049" y="1580145"/>
                          <a:pt x="0" y="0"/>
                        </a:cubicBezTo>
                        <a:close/>
                      </a:path>
                    </a:pathLst>
                  </a:custGeom>
                  <ask:type>
                    <ask:lineSketchNone/>
                  </ask:type>
                </ask:lineSketchStyleProps>
              </a:ext>
            </a:extLs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A: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Qatar, Ecuador, Senegal, Netherlands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B: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England, Iran, USA, Wales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C: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Argentina, Saudi Arabia, Mexico, Poland</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D: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France, Australia, Denmark, Tunisia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E: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Spain, Costa Rica, Germany, Japan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F: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Belgium, Canada, Morocco, Croatia</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G: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Brazil, Serbia, Switzerland, Cameroon</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H: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Portugal, Ghana, Uruguay, South Korea</a:t>
            </a:r>
          </a:p>
        </p:txBody>
      </p:sp>
      <p:sp>
        <p:nvSpPr>
          <p:cNvPr id="3" name="TextBox 2">
            <a:extLst>
              <a:ext uri="{FF2B5EF4-FFF2-40B4-BE49-F238E27FC236}">
                <a16:creationId xmlns:a16="http://schemas.microsoft.com/office/drawing/2014/main" id="{DC33AE90-0272-D5C7-B420-4CDD4BA17298}"/>
              </a:ext>
            </a:extLst>
          </p:cNvPr>
          <p:cNvSpPr txBox="1"/>
          <p:nvPr/>
        </p:nvSpPr>
        <p:spPr>
          <a:xfrm>
            <a:off x="168965" y="1093303"/>
            <a:ext cx="7991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32 countries in the World Cup 2022 in Qatar:</a:t>
            </a:r>
          </a:p>
        </p:txBody>
      </p:sp>
    </p:spTree>
    <p:extLst>
      <p:ext uri="{BB962C8B-B14F-4D97-AF65-F5344CB8AC3E}">
        <p14:creationId xmlns:p14="http://schemas.microsoft.com/office/powerpoint/2010/main" val="343701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Things to think about</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774965"/>
            <a:ext cx="8352432" cy="418576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many people does your stadium need to hold?</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you make it look visually appealing, both inside and outside?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Where will the dressing rooms and players’ tunnel go?</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What food and drink outlets will your stadium have?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the fans be kept dry and comfortable when seated?</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will you make sure they have a good view of the game?</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can you make sure it is environmentally friendly?</a:t>
            </a:r>
          </a:p>
        </p:txBody>
      </p:sp>
    </p:spTree>
    <p:extLst>
      <p:ext uri="{BB962C8B-B14F-4D97-AF65-F5344CB8AC3E}">
        <p14:creationId xmlns:p14="http://schemas.microsoft.com/office/powerpoint/2010/main" val="49105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567120"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Examples of existing stadiums</a:t>
            </a:r>
          </a:p>
        </p:txBody>
      </p:sp>
      <p:sp>
        <p:nvSpPr>
          <p:cNvPr id="3" name="TextBox 2">
            <a:extLst>
              <a:ext uri="{FF2B5EF4-FFF2-40B4-BE49-F238E27FC236}">
                <a16:creationId xmlns:a16="http://schemas.microsoft.com/office/drawing/2014/main" id="{A2F655EE-3226-FFAA-D377-924D655D479F}"/>
              </a:ext>
            </a:extLst>
          </p:cNvPr>
          <p:cNvSpPr txBox="1"/>
          <p:nvPr/>
        </p:nvSpPr>
        <p:spPr>
          <a:xfrm>
            <a:off x="6414807" y="4573843"/>
            <a:ext cx="2277085" cy="108952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How could they be improved?</a:t>
            </a:r>
          </a:p>
        </p:txBody>
      </p:sp>
      <p:pic>
        <p:nvPicPr>
          <p:cNvPr id="3078" name="Picture 6" descr="Wembley, Football, Stadium, Blue Football">
            <a:extLst>
              <a:ext uri="{FF2B5EF4-FFF2-40B4-BE49-F238E27FC236}">
                <a16:creationId xmlns:a16="http://schemas.microsoft.com/office/drawing/2014/main" id="{4075D385-033E-EA89-0571-E6D3A0298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81" y="1810590"/>
            <a:ext cx="3354415" cy="22362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lympic Stadium, Munich, Stadium, Architecture, Sit">
            <a:extLst>
              <a:ext uri="{FF2B5EF4-FFF2-40B4-BE49-F238E27FC236}">
                <a16:creationId xmlns:a16="http://schemas.microsoft.com/office/drawing/2014/main" id="{BAF6CC8A-5028-60BA-46AD-22621C9D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832" y="1810590"/>
            <a:ext cx="3515780" cy="23438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otball Stadium, Stadium, Soccer, Camp Nou, Barcelona">
            <a:extLst>
              <a:ext uri="{FF2B5EF4-FFF2-40B4-BE49-F238E27FC236}">
                <a16:creationId xmlns:a16="http://schemas.microsoft.com/office/drawing/2014/main" id="{875A3FE7-6DDA-4BEB-71A8-68C80B0E3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431" y="3641896"/>
            <a:ext cx="3125138" cy="2343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42247B-0EA5-5382-86A5-B2ECB7167FAC}"/>
              </a:ext>
            </a:extLst>
          </p:cNvPr>
          <p:cNvSpPr txBox="1"/>
          <p:nvPr/>
        </p:nvSpPr>
        <p:spPr>
          <a:xfrm>
            <a:off x="533388" y="4576290"/>
            <a:ext cx="2564817" cy="108952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What is good about these stadiums?</a:t>
            </a:r>
          </a:p>
        </p:txBody>
      </p:sp>
    </p:spTree>
    <p:extLst>
      <p:ext uri="{BB962C8B-B14F-4D97-AF65-F5344CB8AC3E}">
        <p14:creationId xmlns:p14="http://schemas.microsoft.com/office/powerpoint/2010/main" val="320312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10658" y="1043633"/>
            <a:ext cx="7341209"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Stadium design worksheet</a:t>
            </a:r>
          </a:p>
        </p:txBody>
      </p:sp>
      <p:pic>
        <p:nvPicPr>
          <p:cNvPr id="1026" name="Picture 2" descr="Free vector graphics of Field">
            <a:extLst>
              <a:ext uri="{FF2B5EF4-FFF2-40B4-BE49-F238E27FC236}">
                <a16:creationId xmlns:a16="http://schemas.microsoft.com/office/drawing/2014/main" id="{2ABD4D7F-58E9-2909-FBD9-C1FF7C7A1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728" y="2705729"/>
            <a:ext cx="3138544" cy="199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50924"/>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TotalTime>
  <Words>929</Words>
  <Application>Microsoft Office PowerPoint</Application>
  <PresentationFormat>On-screen Show (4:3)</PresentationFormat>
  <Paragraphs>84</Paragraphs>
  <Slides>12</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inherit</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a stadium presentation</dc:title>
  <dc:subject>Considerations of stadium design, design a sports stadium of the future, present design ideas</dc:subject>
  <dc:creator>Attainment in Education</dc:creator>
  <cp:keywords>Design considerations, football stadium design, modelling, world cup, KS2 DT, Design and technology, designing, engineering</cp:keywords>
  <dc:description/>
  <cp:lastModifiedBy>Kala Raju</cp:lastModifiedBy>
  <cp:revision>142</cp:revision>
  <dcterms:created xsi:type="dcterms:W3CDTF">2017-06-28T15:11:57Z</dcterms:created>
  <dcterms:modified xsi:type="dcterms:W3CDTF">2022-10-05T14:36:52Z</dcterms:modified>
  <cp:category/>
</cp:coreProperties>
</file>