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30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8D4BE5-2E1E-4E26-A376-9C65F8CCADFB}" v="113" dt="2022-09-13T15:17:34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/>
    <p:restoredTop sz="88375" autoAdjust="0"/>
  </p:normalViewPr>
  <p:slideViewPr>
    <p:cSldViewPr snapToGrid="0" snapToObjects="1">
      <p:cViewPr varScale="1">
        <p:scale>
          <a:sx n="63" d="100"/>
          <a:sy n="63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Hopper" userId="ca5996aa-ea7f-4b9b-84ac-8568eb6eb8f4" providerId="ADAL" clId="{8E8D4BE5-2E1E-4E26-A376-9C65F8CCADFB}"/>
    <pc:docChg chg="undo custSel addSld modSld">
      <pc:chgData name="Alison Hopper" userId="ca5996aa-ea7f-4b9b-84ac-8568eb6eb8f4" providerId="ADAL" clId="{8E8D4BE5-2E1E-4E26-A376-9C65F8CCADFB}" dt="2022-09-13T15:17:34.347" v="670" actId="20577"/>
      <pc:docMkLst>
        <pc:docMk/>
      </pc:docMkLst>
      <pc:sldChg chg="addSp modSp mod">
        <pc:chgData name="Alison Hopper" userId="ca5996aa-ea7f-4b9b-84ac-8568eb6eb8f4" providerId="ADAL" clId="{8E8D4BE5-2E1E-4E26-A376-9C65F8CCADFB}" dt="2022-09-02T08:30:02.560" v="37" actId="1076"/>
        <pc:sldMkLst>
          <pc:docMk/>
          <pc:sldMk cId="1123473805" sldId="256"/>
        </pc:sldMkLst>
        <pc:spChg chg="add mod">
          <ac:chgData name="Alison Hopper" userId="ca5996aa-ea7f-4b9b-84ac-8568eb6eb8f4" providerId="ADAL" clId="{8E8D4BE5-2E1E-4E26-A376-9C65F8CCADFB}" dt="2022-09-02T08:30:02.560" v="37" actId="1076"/>
          <ac:spMkLst>
            <pc:docMk/>
            <pc:sldMk cId="1123473805" sldId="256"/>
            <ac:spMk id="2" creationId="{AA2CD1F1-EBDA-B947-54AD-3810403408A5}"/>
          </ac:spMkLst>
        </pc:spChg>
      </pc:sldChg>
      <pc:sldChg chg="modSp new mod">
        <pc:chgData name="Alison Hopper" userId="ca5996aa-ea7f-4b9b-84ac-8568eb6eb8f4" providerId="ADAL" clId="{8E8D4BE5-2E1E-4E26-A376-9C65F8CCADFB}" dt="2022-09-02T08:30:39.422" v="84" actId="20577"/>
        <pc:sldMkLst>
          <pc:docMk/>
          <pc:sldMk cId="3635391080" sldId="257"/>
        </pc:sldMkLst>
        <pc:spChg chg="mod">
          <ac:chgData name="Alison Hopper" userId="ca5996aa-ea7f-4b9b-84ac-8568eb6eb8f4" providerId="ADAL" clId="{8E8D4BE5-2E1E-4E26-A376-9C65F8CCADFB}" dt="2022-09-02T08:30:39.422" v="84" actId="20577"/>
          <ac:spMkLst>
            <pc:docMk/>
            <pc:sldMk cId="3635391080" sldId="257"/>
            <ac:spMk id="2" creationId="{4406264C-0669-4CC8-00E1-9B29B33DD396}"/>
          </ac:spMkLst>
        </pc:spChg>
      </pc:sldChg>
      <pc:sldChg chg="addSp modSp new mod">
        <pc:chgData name="Alison Hopper" userId="ca5996aa-ea7f-4b9b-84ac-8568eb6eb8f4" providerId="ADAL" clId="{8E8D4BE5-2E1E-4E26-A376-9C65F8CCADFB}" dt="2022-09-02T13:15:39.696" v="481" actId="1076"/>
        <pc:sldMkLst>
          <pc:docMk/>
          <pc:sldMk cId="2092162602" sldId="258"/>
        </pc:sldMkLst>
        <pc:spChg chg="add mod">
          <ac:chgData name="Alison Hopper" userId="ca5996aa-ea7f-4b9b-84ac-8568eb6eb8f4" providerId="ADAL" clId="{8E8D4BE5-2E1E-4E26-A376-9C65F8CCADFB}" dt="2022-09-02T13:15:39.696" v="481" actId="1076"/>
          <ac:spMkLst>
            <pc:docMk/>
            <pc:sldMk cId="2092162602" sldId="258"/>
            <ac:spMk id="3" creationId="{DD27795D-F1C3-1DDD-1EAF-71691371C37A}"/>
          </ac:spMkLst>
        </pc:spChg>
        <pc:graphicFrameChg chg="add mod modGraphic">
          <ac:chgData name="Alison Hopper" userId="ca5996aa-ea7f-4b9b-84ac-8568eb6eb8f4" providerId="ADAL" clId="{8E8D4BE5-2E1E-4E26-A376-9C65F8CCADFB}" dt="2022-09-02T13:15:11.952" v="468" actId="14734"/>
          <ac:graphicFrameMkLst>
            <pc:docMk/>
            <pc:sldMk cId="2092162602" sldId="258"/>
            <ac:graphicFrameMk id="2" creationId="{BE497010-AC25-1962-7D1F-10F7CF7353AD}"/>
          </ac:graphicFrameMkLst>
        </pc:graphicFrameChg>
      </pc:sldChg>
      <pc:sldChg chg="addSp delSp modSp new mod modNotesTx">
        <pc:chgData name="Alison Hopper" userId="ca5996aa-ea7f-4b9b-84ac-8568eb6eb8f4" providerId="ADAL" clId="{8E8D4BE5-2E1E-4E26-A376-9C65F8CCADFB}" dt="2022-09-02T13:18:27.033" v="485"/>
        <pc:sldMkLst>
          <pc:docMk/>
          <pc:sldMk cId="837527466" sldId="259"/>
        </pc:sldMkLst>
        <pc:spChg chg="mod">
          <ac:chgData name="Alison Hopper" userId="ca5996aa-ea7f-4b9b-84ac-8568eb6eb8f4" providerId="ADAL" clId="{8E8D4BE5-2E1E-4E26-A376-9C65F8CCADFB}" dt="2022-09-02T08:42:23.738" v="169" actId="14100"/>
          <ac:spMkLst>
            <pc:docMk/>
            <pc:sldMk cId="837527466" sldId="259"/>
            <ac:spMk id="2" creationId="{2E26E829-B73A-7E50-70AC-8EDD47FBD2F8}"/>
          </ac:spMkLst>
        </pc:spChg>
        <pc:spChg chg="mod">
          <ac:chgData name="Alison Hopper" userId="ca5996aa-ea7f-4b9b-84ac-8568eb6eb8f4" providerId="ADAL" clId="{8E8D4BE5-2E1E-4E26-A376-9C65F8CCADFB}" dt="2022-09-02T12:09:10.276" v="372" actId="1076"/>
          <ac:spMkLst>
            <pc:docMk/>
            <pc:sldMk cId="837527466" sldId="259"/>
            <ac:spMk id="3" creationId="{85C5D43B-D9BE-730D-1285-A552921ACEA8}"/>
          </ac:spMkLst>
        </pc:spChg>
        <pc:spChg chg="add mod">
          <ac:chgData name="Alison Hopper" userId="ca5996aa-ea7f-4b9b-84ac-8568eb6eb8f4" providerId="ADAL" clId="{8E8D4BE5-2E1E-4E26-A376-9C65F8CCADFB}" dt="2022-09-02T12:09:12.869" v="373" actId="1076"/>
          <ac:spMkLst>
            <pc:docMk/>
            <pc:sldMk cId="837527466" sldId="259"/>
            <ac:spMk id="4" creationId="{E5257EC8-249D-0BB2-9640-CECD1C736C99}"/>
          </ac:spMkLst>
        </pc:spChg>
        <pc:spChg chg="add mod">
          <ac:chgData name="Alison Hopper" userId="ca5996aa-ea7f-4b9b-84ac-8568eb6eb8f4" providerId="ADAL" clId="{8E8D4BE5-2E1E-4E26-A376-9C65F8CCADFB}" dt="2022-09-02T12:08:57.721" v="370" actId="1076"/>
          <ac:spMkLst>
            <pc:docMk/>
            <pc:sldMk cId="837527466" sldId="259"/>
            <ac:spMk id="5" creationId="{6F5FED68-4BD1-5780-4259-16C60C9FA720}"/>
          </ac:spMkLst>
        </pc:spChg>
        <pc:spChg chg="add mod">
          <ac:chgData name="Alison Hopper" userId="ca5996aa-ea7f-4b9b-84ac-8568eb6eb8f4" providerId="ADAL" clId="{8E8D4BE5-2E1E-4E26-A376-9C65F8CCADFB}" dt="2022-09-02T12:08:47.661" v="368" actId="1076"/>
          <ac:spMkLst>
            <pc:docMk/>
            <pc:sldMk cId="837527466" sldId="259"/>
            <ac:spMk id="6" creationId="{D5476524-977B-36D3-F9AD-BD2D0C054765}"/>
          </ac:spMkLst>
        </pc:spChg>
        <pc:spChg chg="add mod">
          <ac:chgData name="Alison Hopper" userId="ca5996aa-ea7f-4b9b-84ac-8568eb6eb8f4" providerId="ADAL" clId="{8E8D4BE5-2E1E-4E26-A376-9C65F8CCADFB}" dt="2022-09-02T12:09:01.930" v="371" actId="1076"/>
          <ac:spMkLst>
            <pc:docMk/>
            <pc:sldMk cId="837527466" sldId="259"/>
            <ac:spMk id="7" creationId="{AB4D1958-4D53-829F-2CBA-E90ABFCC7AAC}"/>
          </ac:spMkLst>
        </pc:spChg>
        <pc:spChg chg="add del mod">
          <ac:chgData name="Alison Hopper" userId="ca5996aa-ea7f-4b9b-84ac-8568eb6eb8f4" providerId="ADAL" clId="{8E8D4BE5-2E1E-4E26-A376-9C65F8CCADFB}" dt="2022-09-02T12:06:18.422" v="367" actId="478"/>
          <ac:spMkLst>
            <pc:docMk/>
            <pc:sldMk cId="837527466" sldId="259"/>
            <ac:spMk id="8" creationId="{0CE56556-2426-D388-73F5-F61C5072169E}"/>
          </ac:spMkLst>
        </pc:spChg>
        <pc:spChg chg="add mod">
          <ac:chgData name="Alison Hopper" userId="ca5996aa-ea7f-4b9b-84ac-8568eb6eb8f4" providerId="ADAL" clId="{8E8D4BE5-2E1E-4E26-A376-9C65F8CCADFB}" dt="2022-09-02T12:10:53.153" v="389" actId="20577"/>
          <ac:spMkLst>
            <pc:docMk/>
            <pc:sldMk cId="837527466" sldId="259"/>
            <ac:spMk id="9" creationId="{3A5376EF-386A-3E4F-11F6-F0EBA253F007}"/>
          </ac:spMkLst>
        </pc:spChg>
      </pc:sldChg>
      <pc:sldChg chg="delSp modSp add mod modNotesTx">
        <pc:chgData name="Alison Hopper" userId="ca5996aa-ea7f-4b9b-84ac-8568eb6eb8f4" providerId="ADAL" clId="{8E8D4BE5-2E1E-4E26-A376-9C65F8CCADFB}" dt="2022-09-02T13:18:09.052" v="484"/>
        <pc:sldMkLst>
          <pc:docMk/>
          <pc:sldMk cId="4178303325" sldId="260"/>
        </pc:sldMkLst>
        <pc:spChg chg="mod">
          <ac:chgData name="Alison Hopper" userId="ca5996aa-ea7f-4b9b-84ac-8568eb6eb8f4" providerId="ADAL" clId="{8E8D4BE5-2E1E-4E26-A376-9C65F8CCADFB}" dt="2022-09-02T13:17:20.691" v="483" actId="1076"/>
          <ac:spMkLst>
            <pc:docMk/>
            <pc:sldMk cId="4178303325" sldId="260"/>
            <ac:spMk id="8" creationId="{0CE56556-2426-D388-73F5-F61C5072169E}"/>
          </ac:spMkLst>
        </pc:spChg>
        <pc:spChg chg="del">
          <ac:chgData name="Alison Hopper" userId="ca5996aa-ea7f-4b9b-84ac-8568eb6eb8f4" providerId="ADAL" clId="{8E8D4BE5-2E1E-4E26-A376-9C65F8CCADFB}" dt="2022-09-02T13:17:17.385" v="482" actId="478"/>
          <ac:spMkLst>
            <pc:docMk/>
            <pc:sldMk cId="4178303325" sldId="260"/>
            <ac:spMk id="9" creationId="{3A5376EF-386A-3E4F-11F6-F0EBA253F007}"/>
          </ac:spMkLst>
        </pc:spChg>
      </pc:sldChg>
      <pc:sldChg chg="addSp delSp modSp new mod modAnim">
        <pc:chgData name="Alison Hopper" userId="ca5996aa-ea7f-4b9b-84ac-8568eb6eb8f4" providerId="ADAL" clId="{8E8D4BE5-2E1E-4E26-A376-9C65F8CCADFB}" dt="2022-09-13T15:17:34.347" v="670" actId="20577"/>
        <pc:sldMkLst>
          <pc:docMk/>
          <pc:sldMk cId="534064339" sldId="261"/>
        </pc:sldMkLst>
        <pc:spChg chg="mod">
          <ac:chgData name="Alison Hopper" userId="ca5996aa-ea7f-4b9b-84ac-8568eb6eb8f4" providerId="ADAL" clId="{8E8D4BE5-2E1E-4E26-A376-9C65F8CCADFB}" dt="2022-09-12T12:02:06.515" v="610" actId="404"/>
          <ac:spMkLst>
            <pc:docMk/>
            <pc:sldMk cId="534064339" sldId="261"/>
            <ac:spMk id="2" creationId="{BB307B56-137D-1CAB-DBFA-5358DFB75BE0}"/>
          </ac:spMkLst>
        </pc:spChg>
        <pc:spChg chg="mod">
          <ac:chgData name="Alison Hopper" userId="ca5996aa-ea7f-4b9b-84ac-8568eb6eb8f4" providerId="ADAL" clId="{8E8D4BE5-2E1E-4E26-A376-9C65F8CCADFB}" dt="2022-09-13T15:17:34.347" v="670" actId="20577"/>
          <ac:spMkLst>
            <pc:docMk/>
            <pc:sldMk cId="534064339" sldId="261"/>
            <ac:spMk id="3" creationId="{6EA9E4C7-7D0D-4987-63DA-21ED2C6B23AB}"/>
          </ac:spMkLst>
        </pc:spChg>
        <pc:graphicFrameChg chg="add del mod">
          <ac:chgData name="Alison Hopper" userId="ca5996aa-ea7f-4b9b-84ac-8568eb6eb8f4" providerId="ADAL" clId="{8E8D4BE5-2E1E-4E26-A376-9C65F8CCADFB}" dt="2022-09-12T12:05:07.776" v="624"/>
          <ac:graphicFrameMkLst>
            <pc:docMk/>
            <pc:sldMk cId="534064339" sldId="261"/>
            <ac:graphicFrameMk id="4" creationId="{FED61A6C-86BE-9FD6-6087-DBDEFC158FFC}"/>
          </ac:graphicFrameMkLst>
        </pc:graphicFrameChg>
      </pc:sldChg>
      <pc:sldChg chg="addSp modSp new mod">
        <pc:chgData name="Alison Hopper" userId="ca5996aa-ea7f-4b9b-84ac-8568eb6eb8f4" providerId="ADAL" clId="{8E8D4BE5-2E1E-4E26-A376-9C65F8CCADFB}" dt="2022-09-12T12:05:46.166" v="639" actId="20577"/>
        <pc:sldMkLst>
          <pc:docMk/>
          <pc:sldMk cId="1005952430" sldId="262"/>
        </pc:sldMkLst>
        <pc:spChg chg="add mod">
          <ac:chgData name="Alison Hopper" userId="ca5996aa-ea7f-4b9b-84ac-8568eb6eb8f4" providerId="ADAL" clId="{8E8D4BE5-2E1E-4E26-A376-9C65F8CCADFB}" dt="2022-09-12T12:05:46.166" v="639" actId="20577"/>
          <ac:spMkLst>
            <pc:docMk/>
            <pc:sldMk cId="1005952430" sldId="262"/>
            <ac:spMk id="3" creationId="{7FE0EF47-E107-7D49-A559-FA5A68420931}"/>
          </ac:spMkLst>
        </pc:spChg>
        <pc:graphicFrameChg chg="add mod modGraphic">
          <ac:chgData name="Alison Hopper" userId="ca5996aa-ea7f-4b9b-84ac-8568eb6eb8f4" providerId="ADAL" clId="{8E8D4BE5-2E1E-4E26-A376-9C65F8CCADFB}" dt="2022-09-12T12:05:33.748" v="630" actId="1076"/>
          <ac:graphicFrameMkLst>
            <pc:docMk/>
            <pc:sldMk cId="1005952430" sldId="262"/>
            <ac:graphicFrameMk id="2" creationId="{729DB45E-BC72-E961-CA7B-3CBF73B5F94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D5FC4-2BCC-4533-B8F5-B51E83FEFA36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3C221-7727-4266-B45B-37578232D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7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3C221-7727-4266-B45B-37578232D1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9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Fractions on Slide 4 relate to: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goalkeepers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midfielders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squad are defenders and goalkeepers or midfielders and forwards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squad are defenders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1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forwards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Fractions on Slide 4 relate to: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goalkeepers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midfielders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squad are defenders and goalkeepers or midfielders and forwards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squad are defenders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  <a:r>
                  <a:rPr lang="en-GB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/</a:t>
                </a:r>
                <a:r>
                  <a:rPr lang="en-US" sz="1200" i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  <a:r>
                  <a:rPr lang="en-GB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of the squad are forwards</a:t>
                </a:r>
                <a:endParaRPr lang="en-GB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3C221-7727-4266-B45B-37578232D1B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7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3C221-7727-4266-B45B-37578232D1B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818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theiet.org/primary/teaching-resources/halloween-maze/" TargetMode="External"/><Relationship Id="rId2" Type="http://schemas.openxmlformats.org/officeDocument/2006/relationships/hyperlink" Target="mailto:IETEducation@theiet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2CD1F1-EBDA-B947-54AD-3810403408A5}"/>
              </a:ext>
            </a:extLst>
          </p:cNvPr>
          <p:cNvSpPr txBox="1"/>
          <p:nvPr/>
        </p:nvSpPr>
        <p:spPr>
          <a:xfrm>
            <a:off x="808463" y="1258973"/>
            <a:ext cx="7527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/>
              <a:t>Fractions of the squad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826DC-0A1E-EE9D-5787-EF79FBAE76D9}"/>
              </a:ext>
            </a:extLst>
          </p:cNvPr>
          <p:cNvSpPr txBox="1"/>
          <p:nvPr/>
        </p:nvSpPr>
        <p:spPr>
          <a:xfrm>
            <a:off x="1386840" y="4829586"/>
            <a:ext cx="694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Describing your squad and team using fractions and percentages</a:t>
            </a:r>
            <a:endParaRPr lang="en-GB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sprinkler system&#10;&#10;Description automatically generated">
            <a:extLst>
              <a:ext uri="{FF2B5EF4-FFF2-40B4-BE49-F238E27FC236}">
                <a16:creationId xmlns:a16="http://schemas.microsoft.com/office/drawing/2014/main" id="{C44122A5-0173-4362-4355-30ABE37E8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8" y="2028414"/>
            <a:ext cx="3619502" cy="271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264C-0669-4CC8-00E1-9B29B33D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370" y="3017148"/>
            <a:ext cx="5848350" cy="80809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is the squad made up?</a:t>
            </a:r>
          </a:p>
        </p:txBody>
      </p:sp>
    </p:spTree>
    <p:extLst>
      <p:ext uri="{BB962C8B-B14F-4D97-AF65-F5344CB8AC3E}">
        <p14:creationId xmlns:p14="http://schemas.microsoft.com/office/powerpoint/2010/main" val="363539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27795D-F1C3-1DDD-1EAF-71691371C37A}"/>
              </a:ext>
            </a:extLst>
          </p:cNvPr>
          <p:cNvSpPr txBox="1"/>
          <p:nvPr/>
        </p:nvSpPr>
        <p:spPr>
          <a:xfrm>
            <a:off x="144965" y="3213556"/>
            <a:ext cx="1494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The Squad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41CC9D-8579-36E3-DDF3-2B8D07989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096270"/>
              </p:ext>
            </p:extLst>
          </p:nvPr>
        </p:nvGraphicFramePr>
        <p:xfrm>
          <a:off x="2103863" y="1585457"/>
          <a:ext cx="6201936" cy="41179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5249">
                  <a:extLst>
                    <a:ext uri="{9D8B030D-6E8A-4147-A177-3AD203B41FA5}">
                      <a16:colId xmlns:a16="http://schemas.microsoft.com/office/drawing/2014/main" val="1928179279"/>
                    </a:ext>
                  </a:extLst>
                </a:gridCol>
                <a:gridCol w="1458377">
                  <a:extLst>
                    <a:ext uri="{9D8B030D-6E8A-4147-A177-3AD203B41FA5}">
                      <a16:colId xmlns:a16="http://schemas.microsoft.com/office/drawing/2014/main" val="3991606439"/>
                    </a:ext>
                  </a:extLst>
                </a:gridCol>
                <a:gridCol w="2488310">
                  <a:extLst>
                    <a:ext uri="{9D8B030D-6E8A-4147-A177-3AD203B41FA5}">
                      <a16:colId xmlns:a16="http://schemas.microsoft.com/office/drawing/2014/main" val="2428648628"/>
                    </a:ext>
                  </a:extLst>
                </a:gridCol>
              </a:tblGrid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Fikayo Tomori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AC Milan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9375557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Bukayo Saka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Arsenal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775144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Aaron </a:t>
                      </a:r>
                      <a:r>
                        <a:rPr lang="en-GB" sz="1400" u="none" strike="noStrike" dirty="0" err="1">
                          <a:effectLst/>
                        </a:rPr>
                        <a:t>Ramsdale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Goalkeeper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Arsenal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287063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Jude Bellingham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Borussia Dortmund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5221986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Nick Pope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Goalkeeper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Burnley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168918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Mason Mount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Chelsea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3292081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Marc Guehi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Crystal Palace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4855837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Reece James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Crystal Palace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7079188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Conor Gallagher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Crystal Palace (Chelsea)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696971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Jordan Pickford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Goalkeeper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Everton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2630009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Kalvin Phillips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Leeds United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3021095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James Justin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Leicester City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0709926"/>
                  </a:ext>
                </a:extLst>
              </a:tr>
              <a:tr h="31676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Trent Alexander-Arnold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Liverpool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0925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747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27795D-F1C3-1DDD-1EAF-71691371C37A}"/>
              </a:ext>
            </a:extLst>
          </p:cNvPr>
          <p:cNvSpPr txBox="1"/>
          <p:nvPr/>
        </p:nvSpPr>
        <p:spPr>
          <a:xfrm>
            <a:off x="144965" y="3213556"/>
            <a:ext cx="14942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The Squad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CB5C4A-F7AD-001C-C448-19EC58763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518200"/>
              </p:ext>
            </p:extLst>
          </p:nvPr>
        </p:nvGraphicFramePr>
        <p:xfrm>
          <a:off x="2028407" y="1438170"/>
          <a:ext cx="6246912" cy="3981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1604">
                  <a:extLst>
                    <a:ext uri="{9D8B030D-6E8A-4147-A177-3AD203B41FA5}">
                      <a16:colId xmlns:a16="http://schemas.microsoft.com/office/drawing/2014/main" val="1095308226"/>
                    </a:ext>
                  </a:extLst>
                </a:gridCol>
                <a:gridCol w="1468953">
                  <a:extLst>
                    <a:ext uri="{9D8B030D-6E8A-4147-A177-3AD203B41FA5}">
                      <a16:colId xmlns:a16="http://schemas.microsoft.com/office/drawing/2014/main" val="2413672106"/>
                    </a:ext>
                  </a:extLst>
                </a:gridCol>
                <a:gridCol w="2506355">
                  <a:extLst>
                    <a:ext uri="{9D8B030D-6E8A-4147-A177-3AD203B41FA5}">
                      <a16:colId xmlns:a16="http://schemas.microsoft.com/office/drawing/2014/main" val="1274449461"/>
                    </a:ext>
                  </a:extLst>
                </a:gridCol>
              </a:tblGrid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John Stones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Defender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Manchester City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9043343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Kyle Walker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Manchester City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1247664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Jack Grealish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Manchester City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7746412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Phil Foden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Manchester City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384317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Raheem Sterling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Manchester City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5668318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Harry Maguire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Manchester United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40846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Kieran Tripper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Newcastle United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2468263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Tammy Abraham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Roma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2175617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James Ward-Prowse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Southampton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369810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Harry Kane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Tottenham Hotspur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5870965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Jarrod Bowen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West Ham United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5695506"/>
                  </a:ext>
                </a:extLst>
              </a:tr>
              <a:tr h="28465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Declan Rice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West Ham United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0714577"/>
                  </a:ext>
                </a:extLst>
              </a:tr>
              <a:tr h="56582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Conor Coady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Wolverhampton Wanderers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642" marR="2642" marT="264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769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16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E829-B73A-7E50-70AC-8EDD47FB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7854"/>
            <a:ext cx="7886700" cy="742835"/>
          </a:xfrm>
        </p:spPr>
        <p:txBody>
          <a:bodyPr>
            <a:normAutofit/>
          </a:bodyPr>
          <a:lstStyle/>
          <a:p>
            <a:r>
              <a:rPr lang="en-GB" sz="4000" dirty="0"/>
              <a:t>What are these fractions describing?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C5D43B-D9BE-730D-1285-A552921AC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1961" y="1985169"/>
                <a:ext cx="843311" cy="1006785"/>
              </a:xfrm>
            </p:spPr>
            <p:txBody>
              <a:bodyPr anchor="ctr"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C5D43B-D9BE-730D-1285-A552921AC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1961" y="1985169"/>
                <a:ext cx="843311" cy="100678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5257EC8-249D-0BB2-9640-CECD1C736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71960" y="3362654"/>
                <a:ext cx="843311" cy="10067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5257EC8-249D-0BB2-9640-CECD1C736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0" y="3362654"/>
                <a:ext cx="843311" cy="1006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F5FED68-4BD1-5780-4259-16C60C9FA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0344" y="2500736"/>
                <a:ext cx="843311" cy="10067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F5FED68-4BD1-5780-4259-16C60C9F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0344" y="2500736"/>
                <a:ext cx="843311" cy="1006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5476524-977B-36D3-F9AD-BD2D0C0547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4447" y="1985169"/>
                <a:ext cx="843311" cy="10067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5476524-977B-36D3-F9AD-BD2D0C054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447" y="1985169"/>
                <a:ext cx="843311" cy="1006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4D1958-4D53-829F-2CBA-E90ABFCC7A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74447" y="3239148"/>
                <a:ext cx="843311" cy="10067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4D1958-4D53-829F-2CBA-E90ABFCC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447" y="3239148"/>
                <a:ext cx="843311" cy="1006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5376EF-386A-3E4F-11F6-F0EBA253F007}"/>
              </a:ext>
            </a:extLst>
          </p:cNvPr>
          <p:cNvSpPr txBox="1">
            <a:spLocks/>
          </p:cNvSpPr>
          <p:nvPr/>
        </p:nvSpPr>
        <p:spPr>
          <a:xfrm>
            <a:off x="1554200" y="4616633"/>
            <a:ext cx="6035597" cy="10067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dirty="0"/>
              <a:t>___ of the squad are ___ </a:t>
            </a:r>
          </a:p>
        </p:txBody>
      </p:sp>
    </p:spTree>
    <p:extLst>
      <p:ext uri="{BB962C8B-B14F-4D97-AF65-F5344CB8AC3E}">
        <p14:creationId xmlns:p14="http://schemas.microsoft.com/office/powerpoint/2010/main" val="837527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6E829-B73A-7E50-70AC-8EDD47FB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7854"/>
            <a:ext cx="7886700" cy="742835"/>
          </a:xfrm>
        </p:spPr>
        <p:txBody>
          <a:bodyPr>
            <a:normAutofit/>
          </a:bodyPr>
          <a:lstStyle/>
          <a:p>
            <a:r>
              <a:rPr lang="en-GB" sz="4000" dirty="0"/>
              <a:t>What are these fractions describing?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C5D43B-D9BE-730D-1285-A552921ACE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43311" cy="1006785"/>
              </a:xfrm>
            </p:spPr>
            <p:txBody>
              <a:bodyPr anchor="ctr"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C5D43B-D9BE-730D-1285-A552921ACE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43311" cy="100678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5257EC8-249D-0BB2-9640-CECD1C736C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3286435"/>
                <a:ext cx="843311" cy="10067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E5257EC8-249D-0BB2-9640-CECD1C736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286435"/>
                <a:ext cx="843311" cy="10067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F5FED68-4BD1-5780-4259-16C60C9FA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4736094"/>
                <a:ext cx="843311" cy="10067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F5FED68-4BD1-5780-4259-16C60C9F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736094"/>
                <a:ext cx="843311" cy="10067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5476524-977B-36D3-F9AD-BD2D0C0547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090" y="2329269"/>
                <a:ext cx="843311" cy="10067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5476524-977B-36D3-F9AD-BD2D0C054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90" y="2329269"/>
                <a:ext cx="843311" cy="1006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4D1958-4D53-829F-2CBA-E90ABFCC7A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090" y="3633961"/>
                <a:ext cx="843311" cy="100678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AB4D1958-4D53-829F-2CBA-E90ABFCC7A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090" y="3633961"/>
                <a:ext cx="843311" cy="1006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0CE56556-2426-D388-73F5-F61C5072169E}"/>
              </a:ext>
            </a:extLst>
          </p:cNvPr>
          <p:cNvSpPr/>
          <p:nvPr/>
        </p:nvSpPr>
        <p:spPr>
          <a:xfrm>
            <a:off x="4995746" y="2461499"/>
            <a:ext cx="3378820" cy="2274595"/>
          </a:xfrm>
          <a:prstGeom prst="cloudCallout">
            <a:avLst>
              <a:gd name="adj1" fmla="val -67037"/>
              <a:gd name="adj2" fmla="val 124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/>
              <a:t>Could you replace any of these fractions with a percentage %?</a:t>
            </a:r>
          </a:p>
        </p:txBody>
      </p:sp>
    </p:spTree>
    <p:extLst>
      <p:ext uri="{BB962C8B-B14F-4D97-AF65-F5344CB8AC3E}">
        <p14:creationId xmlns:p14="http://schemas.microsoft.com/office/powerpoint/2010/main" val="4178303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07B56-137D-1CAB-DBFA-5358DFB7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4738"/>
            <a:ext cx="7886700" cy="7059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enough information to work out which 12 players I have picked?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9E4C7-7D0D-4987-63DA-21ED2C6B23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00200"/>
                <a:ext cx="7886700" cy="438694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my midfielders plays abroad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My midfielders all play from different teams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my team play together at Arsenal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my team are from the same club.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them play forward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in defence.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my defenders play for the same team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25% of my team play for Crystal Palace. Of these,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them play in defence and the other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a midfielder.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100% of the forwards play for English clubs and of them,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play for Chelsea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the team plays for Southampton but he might not get the chance to play!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of my team have no-one else from their home team.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9E4C7-7D0D-4987-63DA-21ED2C6B23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00200"/>
                <a:ext cx="7886700" cy="4386943"/>
              </a:xfrm>
              <a:blipFill>
                <a:blip r:embed="rId2"/>
                <a:stretch>
                  <a:fillRect l="-464" t="-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06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29DB45E-BC72-E961-CA7B-3CBF73B5F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929261"/>
              </p:ext>
            </p:extLst>
          </p:nvPr>
        </p:nvGraphicFramePr>
        <p:xfrm>
          <a:off x="1494283" y="1547248"/>
          <a:ext cx="6155433" cy="4351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1811">
                  <a:extLst>
                    <a:ext uri="{9D8B030D-6E8A-4147-A177-3AD203B41FA5}">
                      <a16:colId xmlns:a16="http://schemas.microsoft.com/office/drawing/2014/main" val="3119553157"/>
                    </a:ext>
                  </a:extLst>
                </a:gridCol>
                <a:gridCol w="2051811">
                  <a:extLst>
                    <a:ext uri="{9D8B030D-6E8A-4147-A177-3AD203B41FA5}">
                      <a16:colId xmlns:a16="http://schemas.microsoft.com/office/drawing/2014/main" val="447557764"/>
                    </a:ext>
                  </a:extLst>
                </a:gridCol>
                <a:gridCol w="2051811">
                  <a:extLst>
                    <a:ext uri="{9D8B030D-6E8A-4147-A177-3AD203B41FA5}">
                      <a16:colId xmlns:a16="http://schemas.microsoft.com/office/drawing/2014/main" val="397355732"/>
                    </a:ext>
                  </a:extLst>
                </a:gridCol>
              </a:tblGrid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Position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Name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Home Team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380584404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Goalkeeper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Aaron Ramsdale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Arsenal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417438156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Forward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Bukayo Saka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Arsenal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3396485995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Forward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Jack Grealish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Manchester City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118991024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Forward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Raheem Sterling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Manchester City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1030709082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Midfielder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Mason Mount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Chelsea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186932629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Midfielder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Conor Gallagher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Crystal Palace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81671792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Midfielder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Jude Bellingham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Borussia Dortmund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154338170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Defender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Reece James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Crystal Palace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51046947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Defender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Marc Guehi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Crystal Palace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4202821843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Defender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John Stones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Manchester City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525614920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Defender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Kyle Walker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Manchester City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2415705971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Substitute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>
                          <a:effectLst/>
                        </a:rPr>
                        <a:t>James Ward-Prowse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effectLst/>
                        </a:rPr>
                        <a:t>Southampton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2" marR="65252" marT="0" marB="0"/>
                </a:tc>
                <a:extLst>
                  <a:ext uri="{0D108BD9-81ED-4DB2-BD59-A6C34878D82A}">
                    <a16:rowId xmlns:a16="http://schemas.microsoft.com/office/drawing/2014/main" val="873140145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FE0EF47-E107-7D49-A559-FA5A68420931}"/>
              </a:ext>
            </a:extLst>
          </p:cNvPr>
          <p:cNvSpPr txBox="1">
            <a:spLocks/>
          </p:cNvSpPr>
          <p:nvPr/>
        </p:nvSpPr>
        <p:spPr>
          <a:xfrm>
            <a:off x="628650" y="984738"/>
            <a:ext cx="7886700" cy="7059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team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5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9745-C8EE-C2A1-3997-93F3455D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Please do </a:t>
            </a:r>
            <a:r>
              <a:rPr lang="en-GB" sz="3300" b="1" i="0" dirty="0">
                <a:solidFill>
                  <a:srgbClr val="000000"/>
                </a:solidFill>
                <a:effectLst/>
                <a:latin typeface="inherit"/>
              </a:rPr>
              <a:t>share</a:t>
            </a: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 your learning highlights and final creations with us so we can display it for other students to see. </a:t>
            </a:r>
          </a:p>
          <a:p>
            <a:pPr marL="0" indent="0" algn="ctr" fontAlgn="base">
              <a:buNone/>
            </a:pPr>
            <a:endParaRPr lang="en-GB" sz="3300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algn="ctr" fontAlgn="base">
              <a:buNone/>
            </a:pP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Share them with us on social media </a:t>
            </a:r>
            <a:r>
              <a:rPr lang="en-GB" sz="3300" b="1" i="0" dirty="0">
                <a:solidFill>
                  <a:srgbClr val="000000"/>
                </a:solidFill>
                <a:effectLst/>
                <a:latin typeface="inherit"/>
              </a:rPr>
              <a:t>@IETeducation </a:t>
            </a: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or send them via email to </a:t>
            </a:r>
            <a:r>
              <a:rPr lang="en-GB" sz="3300" b="1" i="0" dirty="0">
                <a:solidFill>
                  <a:srgbClr val="9C67A8"/>
                </a:solidFill>
                <a:effectLst/>
                <a:latin typeface="inherit"/>
                <a:hlinkClick r:id="rId2"/>
              </a:rPr>
              <a:t>IETEducation@theiet.org</a:t>
            </a:r>
            <a:r>
              <a:rPr lang="en-GB" sz="3300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br>
              <a:rPr lang="en-GB" b="0" i="0" u="none" strike="noStrike" dirty="0">
                <a:solidFill>
                  <a:srgbClr val="FFFFFF"/>
                </a:solidFill>
                <a:effectLst/>
                <a:latin typeface="inherit"/>
                <a:hlinkClick r:id="rId3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1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</TotalTime>
  <Words>482</Words>
  <Application>Microsoft Office PowerPoint</Application>
  <PresentationFormat>On-screen Show (4:3)</PresentationFormat>
  <Paragraphs>163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inherit</vt:lpstr>
      <vt:lpstr>Office Theme</vt:lpstr>
      <vt:lpstr>PowerPoint Presentation</vt:lpstr>
      <vt:lpstr>How is the squad made up?</vt:lpstr>
      <vt:lpstr>PowerPoint Presentation</vt:lpstr>
      <vt:lpstr>PowerPoint Presentation</vt:lpstr>
      <vt:lpstr>What are these fractions describing?</vt:lpstr>
      <vt:lpstr>What are these fractions describing?</vt:lpstr>
      <vt:lpstr>Is this enough information to work out which 12 players I have picked?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of the squad presentation</dc:title>
  <dc:subject>Use fractions and percentages to describe proportiions of a whole</dc:subject>
  <dc:creator>Microsoft Office User</dc:creator>
  <cp:keywords>Proportion, fractions, percentages, KS2 maths, KS2 understanding numbers, statistics, processes in mathmatics, maths processes, communicating maths</cp:keywords>
  <cp:lastModifiedBy>Kala Raju</cp:lastModifiedBy>
  <cp:revision>15</cp:revision>
  <dcterms:created xsi:type="dcterms:W3CDTF">2017-06-28T15:11:57Z</dcterms:created>
  <dcterms:modified xsi:type="dcterms:W3CDTF">2022-10-07T09:54:30Z</dcterms:modified>
</cp:coreProperties>
</file>