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2" r:id="rId4"/>
    <p:sldId id="260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E3467-8F2B-478C-9FFF-41DA20DA0322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95AE-6008-4319-A783-DF24F04E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0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9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8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9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D0294-534F-44BF-A5F0-88FD89B49935}"/>
              </a:ext>
            </a:extLst>
          </p:cNvPr>
          <p:cNvSpPr txBox="1"/>
          <p:nvPr/>
        </p:nvSpPr>
        <p:spPr>
          <a:xfrm>
            <a:off x="1007604" y="10460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Dress the 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A4DCC-4316-402E-8635-F60F80BA143F}"/>
              </a:ext>
            </a:extLst>
          </p:cNvPr>
          <p:cNvSpPr txBox="1"/>
          <p:nvPr/>
        </p:nvSpPr>
        <p:spPr>
          <a:xfrm>
            <a:off x="1331255" y="4877435"/>
            <a:ext cx="648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Dress-the-Elf activity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work out the number of combinations possible with clothes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77406-52E3-400A-914E-F52BA724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616">
            <a:off x="1345780" y="1796980"/>
            <a:ext cx="1788725" cy="2480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B38DA-95E0-4C53-89C0-1028F081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7219">
            <a:off x="5555218" y="1818607"/>
            <a:ext cx="1788725" cy="2480519"/>
          </a:xfrm>
          <a:prstGeom prst="rect">
            <a:avLst/>
          </a:prstGeom>
        </p:spPr>
      </p:pic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224E162-2123-47B1-B07A-47D9115E4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556" y="2026210"/>
            <a:ext cx="4930887" cy="27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8A29BB1-CC38-49F3-A6C3-794BACA6A2E3}"/>
              </a:ext>
            </a:extLst>
          </p:cNvPr>
          <p:cNvSpPr txBox="1">
            <a:spLocks/>
          </p:cNvSpPr>
          <p:nvPr/>
        </p:nvSpPr>
        <p:spPr>
          <a:xfrm>
            <a:off x="88633" y="1095264"/>
            <a:ext cx="8373103" cy="219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Step 1</a:t>
            </a:r>
          </a:p>
          <a:p>
            <a:pPr algn="l"/>
            <a:r>
              <a:rPr lang="en-GB" sz="2800" dirty="0"/>
              <a:t>Get the Dress-the-Elf handout</a:t>
            </a:r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B632D-6DA1-42EA-9B78-1A490BA17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158" y="1050817"/>
            <a:ext cx="3586578" cy="50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8A29BB1-CC38-49F3-A6C3-794BACA6A2E3}"/>
              </a:ext>
            </a:extLst>
          </p:cNvPr>
          <p:cNvSpPr txBox="1">
            <a:spLocks/>
          </p:cNvSpPr>
          <p:nvPr/>
        </p:nvSpPr>
        <p:spPr>
          <a:xfrm>
            <a:off x="207033" y="1278596"/>
            <a:ext cx="8373103" cy="395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Step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Colour in the Elf’s clothes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Add your own designs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Cut out the clothes and Elf safely with scissors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Stick the clothing onto the Elf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l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4A2E-47FD-4A2E-A9FB-A19B6874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542" y="1029160"/>
            <a:ext cx="7266713" cy="719612"/>
          </a:xfrm>
        </p:spPr>
        <p:txBody>
          <a:bodyPr>
            <a:normAutofit/>
          </a:bodyPr>
          <a:lstStyle/>
          <a:p>
            <a:r>
              <a:rPr lang="en-GB" sz="2800" b="1" dirty="0"/>
              <a:t>How many ways can the Elf get dressed?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1B3E1DC-5FE9-4DEB-A993-82A26F1C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03" y="1983399"/>
            <a:ext cx="8373103" cy="2266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model has a </a:t>
            </a:r>
            <a:r>
              <a:rPr lang="en-GB" b="1" dirty="0"/>
              <a:t>set number </a:t>
            </a:r>
            <a:r>
              <a:rPr lang="en-GB" dirty="0"/>
              <a:t>of clothes:</a:t>
            </a:r>
          </a:p>
          <a:p>
            <a:r>
              <a:rPr lang="en-GB" dirty="0"/>
              <a:t>2 hats, a pointy hat and a droopy hat</a:t>
            </a:r>
          </a:p>
          <a:p>
            <a:r>
              <a:rPr lang="en-GB" dirty="0"/>
              <a:t>2 tops, one Santa one dress</a:t>
            </a:r>
          </a:p>
          <a:p>
            <a:r>
              <a:rPr lang="en-GB" dirty="0"/>
              <a:t>2 pairs of shorts, one plain one stripy.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AB4FE0-047A-4919-8694-23B6238711A7}"/>
              </a:ext>
            </a:extLst>
          </p:cNvPr>
          <p:cNvSpPr txBox="1">
            <a:spLocks/>
          </p:cNvSpPr>
          <p:nvPr/>
        </p:nvSpPr>
        <p:spPr>
          <a:xfrm>
            <a:off x="0" y="1029160"/>
            <a:ext cx="9489057" cy="71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Step 3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B60B860-2D7E-4EE4-A3ED-1746CAE5C550}"/>
              </a:ext>
            </a:extLst>
          </p:cNvPr>
          <p:cNvSpPr txBox="1">
            <a:spLocks/>
          </p:cNvSpPr>
          <p:nvPr/>
        </p:nvSpPr>
        <p:spPr>
          <a:xfrm>
            <a:off x="460211" y="4016822"/>
            <a:ext cx="8373103" cy="2266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33F367A-9531-494D-9957-7699C75E18C5}"/>
              </a:ext>
            </a:extLst>
          </p:cNvPr>
          <p:cNvSpPr txBox="1">
            <a:spLocks/>
          </p:cNvSpPr>
          <p:nvPr/>
        </p:nvSpPr>
        <p:spPr>
          <a:xfrm>
            <a:off x="460210" y="4397014"/>
            <a:ext cx="8373103" cy="2266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Using </a:t>
            </a:r>
            <a:r>
              <a:rPr lang="en-GB" b="1" dirty="0"/>
              <a:t>Multiplication </a:t>
            </a:r>
            <a:r>
              <a:rPr lang="en-GB" dirty="0"/>
              <a:t>this could be worked out as: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2 x 2 x 2 = </a:t>
            </a:r>
            <a:r>
              <a:rPr lang="en-GB" b="1" dirty="0"/>
              <a:t>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So there are </a:t>
            </a:r>
            <a:r>
              <a:rPr lang="en-GB" b="1" dirty="0"/>
              <a:t>8</a:t>
            </a:r>
            <a:r>
              <a:rPr lang="en-GB" dirty="0"/>
              <a:t> ways the Elf could get dressed.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39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9AB4FE0-047A-4919-8694-23B6238711A7}"/>
              </a:ext>
            </a:extLst>
          </p:cNvPr>
          <p:cNvSpPr txBox="1">
            <a:spLocks/>
          </p:cNvSpPr>
          <p:nvPr/>
        </p:nvSpPr>
        <p:spPr>
          <a:xfrm>
            <a:off x="74762" y="1034497"/>
            <a:ext cx="9489057" cy="71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Dressing-the-Elf Table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B60B860-2D7E-4EE4-A3ED-1746CAE5C550}"/>
              </a:ext>
            </a:extLst>
          </p:cNvPr>
          <p:cNvSpPr txBox="1">
            <a:spLocks/>
          </p:cNvSpPr>
          <p:nvPr/>
        </p:nvSpPr>
        <p:spPr>
          <a:xfrm>
            <a:off x="460211" y="4016822"/>
            <a:ext cx="8373103" cy="2266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A0330BD-5387-4DD3-A1E9-522807E84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47769"/>
              </p:ext>
            </p:extLst>
          </p:nvPr>
        </p:nvGraphicFramePr>
        <p:xfrm>
          <a:off x="385447" y="2986519"/>
          <a:ext cx="8373105" cy="196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345">
                  <a:extLst>
                    <a:ext uri="{9D8B030D-6E8A-4147-A177-3AD203B41FA5}">
                      <a16:colId xmlns:a16="http://schemas.microsoft.com/office/drawing/2014/main" val="1459470645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1026571300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2398513215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3172965627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1824257958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1710134583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3496683933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746230720"/>
                    </a:ext>
                  </a:extLst>
                </a:gridCol>
                <a:gridCol w="930345">
                  <a:extLst>
                    <a:ext uri="{9D8B030D-6E8A-4147-A177-3AD203B41FA5}">
                      <a16:colId xmlns:a16="http://schemas.microsoft.com/office/drawing/2014/main" val="3512649553"/>
                    </a:ext>
                  </a:extLst>
                </a:gridCol>
              </a:tblGrid>
              <a:tr h="4416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7755"/>
                  </a:ext>
                </a:extLst>
              </a:tr>
              <a:tr h="441615">
                <a:tc>
                  <a:txBody>
                    <a:bodyPr/>
                    <a:lstStyle/>
                    <a:p>
                      <a:r>
                        <a:rPr lang="en-GB" b="1" dirty="0"/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Droopy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Droopy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Droopy</a:t>
                      </a: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Droopy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61629"/>
                  </a:ext>
                </a:extLst>
              </a:tr>
              <a:tr h="441883">
                <a:tc>
                  <a:txBody>
                    <a:bodyPr/>
                    <a:lstStyle/>
                    <a:p>
                      <a:r>
                        <a:rPr lang="en-GB" b="1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07074"/>
                  </a:ext>
                </a:extLst>
              </a:tr>
              <a:tr h="441615">
                <a:tc>
                  <a:txBody>
                    <a:bodyPr/>
                    <a:lstStyle/>
                    <a:p>
                      <a:r>
                        <a:rPr lang="en-GB" b="1" dirty="0"/>
                        <a:t>Shorts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Stripy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Stripy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Stripy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Stripy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6865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8E59405-C428-4817-9264-BE8C8BF44D39}"/>
              </a:ext>
            </a:extLst>
          </p:cNvPr>
          <p:cNvSpPr/>
          <p:nvPr/>
        </p:nvSpPr>
        <p:spPr>
          <a:xfrm>
            <a:off x="74762" y="1855005"/>
            <a:ext cx="9069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is how many ways to Dress-the-Elf in an information table: </a:t>
            </a:r>
          </a:p>
        </p:txBody>
      </p:sp>
    </p:spTree>
    <p:extLst>
      <p:ext uri="{BB962C8B-B14F-4D97-AF65-F5344CB8AC3E}">
        <p14:creationId xmlns:p14="http://schemas.microsoft.com/office/powerpoint/2010/main" val="66643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177</Words>
  <Application>Microsoft Office PowerPoint</Application>
  <PresentationFormat>On-screen Show (4:3)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How many ways can the Elf get dressed?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15</cp:revision>
  <dcterms:created xsi:type="dcterms:W3CDTF">2017-06-28T15:11:57Z</dcterms:created>
  <dcterms:modified xsi:type="dcterms:W3CDTF">2020-11-23T18:56:16Z</dcterms:modified>
</cp:coreProperties>
</file>