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0" r:id="rId2"/>
    <p:sldId id="280" r:id="rId3"/>
    <p:sldId id="277" r:id="rId4"/>
    <p:sldId id="269" r:id="rId5"/>
    <p:sldId id="270" r:id="rId6"/>
    <p:sldId id="271" r:id="rId7"/>
    <p:sldId id="272" r:id="rId8"/>
    <p:sldId id="275" r:id="rId9"/>
    <p:sldId id="276" r:id="rId10"/>
    <p:sldId id="278" r:id="rId11"/>
    <p:sldId id="27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9DC2D-822D-4DCB-B053-46261D8F9F82}" type="datetimeFigureOut">
              <a:rPr lang="en-GB" smtClean="0"/>
              <a:t>13/03/2023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D2B52-D17B-45D1-82D7-1B8674753DC7}" type="slidenum">
              <a:rPr lang="en-GB" smtClean="0"/>
              <a:t>‹#›</a:t>
            </a:fld>
            <a:endParaRPr lang="en-GB"/>
          </a:p>
        </p:txBody>
      </p:sp>
    </p:spTree>
    <p:extLst>
      <p:ext uri="{BB962C8B-B14F-4D97-AF65-F5344CB8AC3E}">
        <p14:creationId xmlns:p14="http://schemas.microsoft.com/office/powerpoint/2010/main" val="182568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Instead of wallpaper paste, flour and water or PVA glue can be used.</a:t>
            </a:r>
          </a:p>
        </p:txBody>
      </p:sp>
      <p:sp>
        <p:nvSpPr>
          <p:cNvPr id="4" name="Slide Number Placeholder 3"/>
          <p:cNvSpPr>
            <a:spLocks noGrp="1"/>
          </p:cNvSpPr>
          <p:nvPr>
            <p:ph type="sldNum" sz="quarter" idx="5"/>
          </p:nvPr>
        </p:nvSpPr>
        <p:spPr/>
        <p:txBody>
          <a:bodyPr/>
          <a:lstStyle/>
          <a:p>
            <a:fld id="{05750DD0-3ACC-44A0-8050-BD711B084C34}" type="slidenum">
              <a:rPr lang="en-GB" smtClean="0"/>
              <a:t>3</a:t>
            </a:fld>
            <a:endParaRPr lang="en-GB" dirty="0"/>
          </a:p>
        </p:txBody>
      </p:sp>
    </p:spTree>
    <p:extLst>
      <p:ext uri="{BB962C8B-B14F-4D97-AF65-F5344CB8AC3E}">
        <p14:creationId xmlns:p14="http://schemas.microsoft.com/office/powerpoint/2010/main" val="81926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step could be completed in advance for learners by the teacher or technician. The plastic pot will allow the learners to work on the egg without it moving.</a:t>
            </a:r>
          </a:p>
        </p:txBody>
      </p:sp>
      <p:sp>
        <p:nvSpPr>
          <p:cNvPr id="4" name="Slide Number Placeholder 3"/>
          <p:cNvSpPr>
            <a:spLocks noGrp="1"/>
          </p:cNvSpPr>
          <p:nvPr>
            <p:ph type="sldNum" sz="quarter" idx="5"/>
          </p:nvPr>
        </p:nvSpPr>
        <p:spPr/>
        <p:txBody>
          <a:bodyPr/>
          <a:lstStyle/>
          <a:p>
            <a:fld id="{05750DD0-3ACC-44A0-8050-BD711B084C34}" type="slidenum">
              <a:rPr lang="en-GB" smtClean="0"/>
              <a:t>4</a:t>
            </a:fld>
            <a:endParaRPr lang="en-GB" dirty="0"/>
          </a:p>
        </p:txBody>
      </p:sp>
    </p:spTree>
    <p:extLst>
      <p:ext uri="{BB962C8B-B14F-4D97-AF65-F5344CB8AC3E}">
        <p14:creationId xmlns:p14="http://schemas.microsoft.com/office/powerpoint/2010/main" val="252934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 not use glossy paper as this will not stick correctly. Wallpaper paste and small pieces of newspaper could be prepared in advance for learners.</a:t>
            </a:r>
          </a:p>
        </p:txBody>
      </p:sp>
      <p:sp>
        <p:nvSpPr>
          <p:cNvPr id="4" name="Slide Number Placeholder 3"/>
          <p:cNvSpPr>
            <a:spLocks noGrp="1"/>
          </p:cNvSpPr>
          <p:nvPr>
            <p:ph type="sldNum" sz="quarter" idx="5"/>
          </p:nvPr>
        </p:nvSpPr>
        <p:spPr/>
        <p:txBody>
          <a:bodyPr/>
          <a:lstStyle/>
          <a:p>
            <a:fld id="{05750DD0-3ACC-44A0-8050-BD711B084C34}" type="slidenum">
              <a:rPr lang="en-GB" smtClean="0"/>
              <a:t>5</a:t>
            </a:fld>
            <a:endParaRPr lang="en-GB" dirty="0"/>
          </a:p>
        </p:txBody>
      </p:sp>
    </p:spTree>
    <p:extLst>
      <p:ext uri="{BB962C8B-B14F-4D97-AF65-F5344CB8AC3E}">
        <p14:creationId xmlns:p14="http://schemas.microsoft.com/office/powerpoint/2010/main" val="385699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sure a large enough gap is left to remove the balloon at the bottom.</a:t>
            </a:r>
          </a:p>
        </p:txBody>
      </p:sp>
      <p:sp>
        <p:nvSpPr>
          <p:cNvPr id="4" name="Slide Number Placeholder 3"/>
          <p:cNvSpPr>
            <a:spLocks noGrp="1"/>
          </p:cNvSpPr>
          <p:nvPr>
            <p:ph type="sldNum" sz="quarter" idx="5"/>
          </p:nvPr>
        </p:nvSpPr>
        <p:spPr/>
        <p:txBody>
          <a:bodyPr/>
          <a:lstStyle/>
          <a:p>
            <a:fld id="{05750DD0-3ACC-44A0-8050-BD711B084C34}" type="slidenum">
              <a:rPr lang="en-GB" smtClean="0"/>
              <a:t>6</a:t>
            </a:fld>
            <a:endParaRPr lang="en-GB" dirty="0"/>
          </a:p>
        </p:txBody>
      </p:sp>
    </p:spTree>
    <p:extLst>
      <p:ext uri="{BB962C8B-B14F-4D97-AF65-F5344CB8AC3E}">
        <p14:creationId xmlns:p14="http://schemas.microsoft.com/office/powerpoint/2010/main" val="276878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make painting easier, use white paper as the second layer.</a:t>
            </a:r>
          </a:p>
        </p:txBody>
      </p:sp>
      <p:sp>
        <p:nvSpPr>
          <p:cNvPr id="4" name="Slide Number Placeholder 3"/>
          <p:cNvSpPr>
            <a:spLocks noGrp="1"/>
          </p:cNvSpPr>
          <p:nvPr>
            <p:ph type="sldNum" sz="quarter" idx="5"/>
          </p:nvPr>
        </p:nvSpPr>
        <p:spPr/>
        <p:txBody>
          <a:bodyPr/>
          <a:lstStyle/>
          <a:p>
            <a:fld id="{05750DD0-3ACC-44A0-8050-BD711B084C34}" type="slidenum">
              <a:rPr lang="en-GB" smtClean="0"/>
              <a:t>7</a:t>
            </a:fld>
            <a:endParaRPr lang="en-GB" dirty="0"/>
          </a:p>
        </p:txBody>
      </p:sp>
    </p:spTree>
    <p:extLst>
      <p:ext uri="{BB962C8B-B14F-4D97-AF65-F5344CB8AC3E}">
        <p14:creationId xmlns:p14="http://schemas.microsoft.com/office/powerpoint/2010/main" val="47437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Balloon may stick to inside of the egg, so gently prize it </a:t>
            </a:r>
            <a:r>
              <a:rPr lang="en-GB"/>
              <a:t>out using </a:t>
            </a:r>
            <a:r>
              <a:rPr lang="en-GB" dirty="0"/>
              <a:t>hands. Be careful to avoid tearing.</a:t>
            </a:r>
          </a:p>
        </p:txBody>
      </p:sp>
      <p:sp>
        <p:nvSpPr>
          <p:cNvPr id="4" name="Slide Number Placeholder 3"/>
          <p:cNvSpPr>
            <a:spLocks noGrp="1"/>
          </p:cNvSpPr>
          <p:nvPr>
            <p:ph type="sldNum" sz="quarter" idx="5"/>
          </p:nvPr>
        </p:nvSpPr>
        <p:spPr/>
        <p:txBody>
          <a:bodyPr/>
          <a:lstStyle/>
          <a:p>
            <a:fld id="{05750DD0-3ACC-44A0-8050-BD711B084C34}" type="slidenum">
              <a:rPr lang="en-GB" smtClean="0"/>
              <a:t>8</a:t>
            </a:fld>
            <a:endParaRPr lang="en-GB" dirty="0"/>
          </a:p>
        </p:txBody>
      </p:sp>
    </p:spTree>
    <p:extLst>
      <p:ext uri="{BB962C8B-B14F-4D97-AF65-F5344CB8AC3E}">
        <p14:creationId xmlns:p14="http://schemas.microsoft.com/office/powerpoint/2010/main" val="72898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Acyclic paints work well for this.</a:t>
            </a:r>
          </a:p>
        </p:txBody>
      </p:sp>
      <p:sp>
        <p:nvSpPr>
          <p:cNvPr id="4" name="Slide Number Placeholder 3"/>
          <p:cNvSpPr>
            <a:spLocks noGrp="1"/>
          </p:cNvSpPr>
          <p:nvPr>
            <p:ph type="sldNum" sz="quarter" idx="5"/>
          </p:nvPr>
        </p:nvSpPr>
        <p:spPr/>
        <p:txBody>
          <a:bodyPr/>
          <a:lstStyle/>
          <a:p>
            <a:fld id="{05750DD0-3ACC-44A0-8050-BD711B084C34}" type="slidenum">
              <a:rPr lang="en-GB" smtClean="0"/>
              <a:t>9</a:t>
            </a:fld>
            <a:endParaRPr lang="en-GB" dirty="0"/>
          </a:p>
        </p:txBody>
      </p:sp>
    </p:spTree>
    <p:extLst>
      <p:ext uri="{BB962C8B-B14F-4D97-AF65-F5344CB8AC3E}">
        <p14:creationId xmlns:p14="http://schemas.microsoft.com/office/powerpoint/2010/main" val="37759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use different coloured paints, foam letters, borders etc. depending on what is available in the classroom or at home.</a:t>
            </a:r>
          </a:p>
        </p:txBody>
      </p:sp>
      <p:sp>
        <p:nvSpPr>
          <p:cNvPr id="4" name="Slide Number Placeholder 3"/>
          <p:cNvSpPr>
            <a:spLocks noGrp="1"/>
          </p:cNvSpPr>
          <p:nvPr>
            <p:ph type="sldNum" sz="quarter" idx="5"/>
          </p:nvPr>
        </p:nvSpPr>
        <p:spPr/>
        <p:txBody>
          <a:bodyPr/>
          <a:lstStyle/>
          <a:p>
            <a:fld id="{05750DD0-3ACC-44A0-8050-BD711B084C34}" type="slidenum">
              <a:rPr lang="en-GB" smtClean="0"/>
              <a:t>10</a:t>
            </a:fld>
            <a:endParaRPr lang="en-GB" dirty="0"/>
          </a:p>
        </p:txBody>
      </p:sp>
    </p:spTree>
    <p:extLst>
      <p:ext uri="{BB962C8B-B14F-4D97-AF65-F5344CB8AC3E}">
        <p14:creationId xmlns:p14="http://schemas.microsoft.com/office/powerpoint/2010/main" val="396236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finished example</a:t>
            </a:r>
          </a:p>
        </p:txBody>
      </p:sp>
      <p:sp>
        <p:nvSpPr>
          <p:cNvPr id="4" name="Slide Number Placeholder 3"/>
          <p:cNvSpPr>
            <a:spLocks noGrp="1"/>
          </p:cNvSpPr>
          <p:nvPr>
            <p:ph type="sldNum" sz="quarter" idx="5"/>
          </p:nvPr>
        </p:nvSpPr>
        <p:spPr/>
        <p:txBody>
          <a:bodyPr/>
          <a:lstStyle/>
          <a:p>
            <a:fld id="{244404A4-B4D3-461C-B700-14898CF7D366}" type="slidenum">
              <a:rPr lang="en-GB" smtClean="0"/>
              <a:t>11</a:t>
            </a:fld>
            <a:endParaRPr lang="en-GB" dirty="0"/>
          </a:p>
        </p:txBody>
      </p:sp>
    </p:spTree>
    <p:extLst>
      <p:ext uri="{BB962C8B-B14F-4D97-AF65-F5344CB8AC3E}">
        <p14:creationId xmlns:p14="http://schemas.microsoft.com/office/powerpoint/2010/main" val="187436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D1D732-6BC1-4A70-AF74-7BC9ABF4CDED}"/>
              </a:ext>
            </a:extLst>
          </p:cNvPr>
          <p:cNvSpPr txBox="1">
            <a:spLocks/>
          </p:cNvSpPr>
          <p:nvPr/>
        </p:nvSpPr>
        <p:spPr>
          <a:xfrm>
            <a:off x="0" y="980340"/>
            <a:ext cx="9144000" cy="108240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GB" sz="4800" b="1" dirty="0"/>
              <a:t>Make a Papier Mâché Easter Egg</a:t>
            </a:r>
          </a:p>
        </p:txBody>
      </p:sp>
      <p:sp>
        <p:nvSpPr>
          <p:cNvPr id="5" name="Subtitle 2">
            <a:extLst>
              <a:ext uri="{FF2B5EF4-FFF2-40B4-BE49-F238E27FC236}">
                <a16:creationId xmlns:a16="http://schemas.microsoft.com/office/drawing/2014/main" id="{19A1815F-2EC8-4D9A-9272-121134B876B6}"/>
              </a:ext>
            </a:extLst>
          </p:cNvPr>
          <p:cNvSpPr txBox="1">
            <a:spLocks/>
          </p:cNvSpPr>
          <p:nvPr/>
        </p:nvSpPr>
        <p:spPr>
          <a:xfrm>
            <a:off x="1799692" y="5053654"/>
            <a:ext cx="5544616" cy="912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Using papier mâché to make and then decorate an egg</a:t>
            </a:r>
          </a:p>
        </p:txBody>
      </p:sp>
      <p:pic>
        <p:nvPicPr>
          <p:cNvPr id="7" name="Picture 6" descr="A picture containing indoor, colorful, blue, decorated&#10;&#10;Description automatically generated">
            <a:extLst>
              <a:ext uri="{FF2B5EF4-FFF2-40B4-BE49-F238E27FC236}">
                <a16:creationId xmlns:a16="http://schemas.microsoft.com/office/drawing/2014/main" id="{D265B464-2255-4FD0-A790-C72F603E9033}"/>
              </a:ext>
            </a:extLst>
          </p:cNvPr>
          <p:cNvPicPr>
            <a:picLocks noChangeAspect="1"/>
          </p:cNvPicPr>
          <p:nvPr/>
        </p:nvPicPr>
        <p:blipFill>
          <a:blip r:embed="rId2"/>
          <a:stretch>
            <a:fillRect/>
          </a:stretch>
        </p:blipFill>
        <p:spPr>
          <a:xfrm>
            <a:off x="3198756" y="2062742"/>
            <a:ext cx="2746487" cy="2902975"/>
          </a:xfrm>
          <a:prstGeom prst="rect">
            <a:avLst/>
          </a:prstGeom>
        </p:spPr>
      </p:pic>
    </p:spTree>
    <p:extLst>
      <p:ext uri="{BB962C8B-B14F-4D97-AF65-F5344CB8AC3E}">
        <p14:creationId xmlns:p14="http://schemas.microsoft.com/office/powerpoint/2010/main" val="89122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2" y="1035190"/>
            <a:ext cx="4474972" cy="1589675"/>
          </a:xfrm>
        </p:spPr>
        <p:txBody>
          <a:bodyPr>
            <a:normAutofit/>
          </a:bodyPr>
          <a:lstStyle/>
          <a:p>
            <a:r>
              <a:rPr lang="en-GB" sz="3600" b="1" dirty="0"/>
              <a:t>Step 7</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1" y="2624865"/>
            <a:ext cx="3444284" cy="3205778"/>
          </a:xfrm>
        </p:spPr>
        <p:txBody>
          <a:bodyPr>
            <a:normAutofit/>
          </a:bodyPr>
          <a:lstStyle/>
          <a:p>
            <a:r>
              <a:rPr lang="en-GB" sz="2400" dirty="0"/>
              <a:t>Decorate your egg with different colours and materials. </a:t>
            </a:r>
          </a:p>
          <a:p>
            <a:r>
              <a:rPr lang="en-GB" sz="2400" dirty="0"/>
              <a:t>Be as creative as you can!</a:t>
            </a:r>
          </a:p>
        </p:txBody>
      </p:sp>
      <p:pic>
        <p:nvPicPr>
          <p:cNvPr id="11" name="Picture 10" descr="A picture containing indoor, blue, colorful, decorated&#10;&#10;Description automatically generated">
            <a:extLst>
              <a:ext uri="{FF2B5EF4-FFF2-40B4-BE49-F238E27FC236}">
                <a16:creationId xmlns:a16="http://schemas.microsoft.com/office/drawing/2014/main" id="{E9E64099-AB87-4337-AE63-FA346D50F261}"/>
              </a:ext>
            </a:extLst>
          </p:cNvPr>
          <p:cNvPicPr>
            <a:picLocks noChangeAspect="1"/>
          </p:cNvPicPr>
          <p:nvPr/>
        </p:nvPicPr>
        <p:blipFill>
          <a:blip r:embed="rId3"/>
          <a:stretch>
            <a:fillRect/>
          </a:stretch>
        </p:blipFill>
        <p:spPr>
          <a:xfrm>
            <a:off x="4761807" y="1373364"/>
            <a:ext cx="3254477" cy="4276930"/>
          </a:xfrm>
          <a:prstGeom prst="rect">
            <a:avLst/>
          </a:prstGeom>
        </p:spPr>
      </p:pic>
    </p:spTree>
    <p:extLst>
      <p:ext uri="{BB962C8B-B14F-4D97-AF65-F5344CB8AC3E}">
        <p14:creationId xmlns:p14="http://schemas.microsoft.com/office/powerpoint/2010/main" val="321405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 colorful, blue, decorated&#10;&#10;Description automatically generated">
            <a:extLst>
              <a:ext uri="{FF2B5EF4-FFF2-40B4-BE49-F238E27FC236}">
                <a16:creationId xmlns:a16="http://schemas.microsoft.com/office/drawing/2014/main" id="{D9F49BC3-D924-43FC-BF77-11C444AFA06E}"/>
              </a:ext>
            </a:extLst>
          </p:cNvPr>
          <p:cNvPicPr>
            <a:picLocks noChangeAspect="1"/>
          </p:cNvPicPr>
          <p:nvPr/>
        </p:nvPicPr>
        <p:blipFill>
          <a:blip r:embed="rId3"/>
          <a:stretch>
            <a:fillRect/>
          </a:stretch>
        </p:blipFill>
        <p:spPr>
          <a:xfrm>
            <a:off x="2606902" y="1521541"/>
            <a:ext cx="3930196" cy="4154129"/>
          </a:xfrm>
          <a:prstGeom prst="rect">
            <a:avLst/>
          </a:prstGeom>
        </p:spPr>
      </p:pic>
    </p:spTree>
    <p:extLst>
      <p:ext uri="{BB962C8B-B14F-4D97-AF65-F5344CB8AC3E}">
        <p14:creationId xmlns:p14="http://schemas.microsoft.com/office/powerpoint/2010/main" val="234843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A6FDD4-A128-FD7F-900F-81FCBABE8FC7}"/>
              </a:ext>
            </a:extLst>
          </p:cNvPr>
          <p:cNvSpPr txBox="1"/>
          <p:nvPr/>
        </p:nvSpPr>
        <p:spPr>
          <a:xfrm>
            <a:off x="406400" y="1582340"/>
            <a:ext cx="8331200" cy="3693319"/>
          </a:xfrm>
          <a:prstGeom prst="rect">
            <a:avLst/>
          </a:prstGeom>
          <a:noFill/>
        </p:spPr>
        <p:txBody>
          <a:bodyPr wrap="square">
            <a:spAutoFit/>
          </a:bodyPr>
          <a:lstStyle/>
          <a:p>
            <a:r>
              <a:rPr lang="en-GB" dirty="0"/>
              <a:t>Stay safe  </a:t>
            </a:r>
          </a:p>
          <a:p>
            <a:r>
              <a:rPr lang="en-GB" dirty="0"/>
              <a:t>Whether you are a scientist researching a new medicine or an engineer solving climate change, safety always comes first. An adult must always be around and supervising when doing this activity. You are responsible for:</a:t>
            </a:r>
          </a:p>
          <a:p>
            <a:r>
              <a:rPr lang="en-GB" dirty="0"/>
              <a:t> </a:t>
            </a:r>
          </a:p>
          <a:p>
            <a:r>
              <a:rPr lang="en-GB" dirty="0"/>
              <a:t>•	ensuring that any equipment used for this activity is in good working condition</a:t>
            </a:r>
          </a:p>
          <a:p>
            <a:r>
              <a:rPr lang="en-GB" dirty="0"/>
              <a:t>•	behaving sensibly and following any safety instructions so as not to hurt or injure yourself or others </a:t>
            </a:r>
          </a:p>
          <a:p>
            <a:r>
              <a:rPr lang="en-GB" dirty="0"/>
              <a:t> </a:t>
            </a:r>
          </a:p>
          <a:p>
            <a:r>
              <a:rPr lang="en-GB" dirty="0"/>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300640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2" y="1035190"/>
            <a:ext cx="4474972" cy="1589675"/>
          </a:xfrm>
        </p:spPr>
        <p:txBody>
          <a:bodyPr>
            <a:normAutofit/>
          </a:bodyPr>
          <a:lstStyle/>
          <a:p>
            <a:r>
              <a:rPr lang="en-GB" sz="3600" b="1" dirty="0"/>
              <a:t>Resources</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90089" y="2171700"/>
            <a:ext cx="4213381" cy="3673970"/>
          </a:xfrm>
        </p:spPr>
        <p:txBody>
          <a:bodyPr>
            <a:normAutofit lnSpcReduction="10000"/>
          </a:bodyPr>
          <a:lstStyle/>
          <a:p>
            <a:pPr marL="0" indent="0">
              <a:buNone/>
            </a:pPr>
            <a:r>
              <a:rPr lang="en-GB" sz="2400" dirty="0"/>
              <a:t>You will need:</a:t>
            </a:r>
          </a:p>
          <a:p>
            <a:r>
              <a:rPr lang="en-GB" sz="2400" dirty="0"/>
              <a:t>A balloon</a:t>
            </a:r>
          </a:p>
          <a:p>
            <a:r>
              <a:rPr lang="en-GB" sz="2400" dirty="0"/>
              <a:t>Newspaper and white paper</a:t>
            </a:r>
          </a:p>
          <a:p>
            <a:r>
              <a:rPr lang="en-GB" sz="2400" dirty="0"/>
              <a:t>Wallpaper paste </a:t>
            </a:r>
          </a:p>
          <a:p>
            <a:r>
              <a:rPr lang="en-GB" sz="2400" dirty="0"/>
              <a:t>A small plastic pot</a:t>
            </a:r>
          </a:p>
          <a:p>
            <a:r>
              <a:rPr lang="en-GB" sz="2400" dirty="0"/>
              <a:t>Different coloured paints and other materials for decorating, such as foam letters and card borders</a:t>
            </a:r>
          </a:p>
          <a:p>
            <a:endParaRPr lang="en-GB" sz="2400" dirty="0"/>
          </a:p>
          <a:p>
            <a:endParaRPr lang="en-GB" sz="2400" dirty="0"/>
          </a:p>
        </p:txBody>
      </p:sp>
      <p:pic>
        <p:nvPicPr>
          <p:cNvPr id="3" name="Picture 2">
            <a:extLst>
              <a:ext uri="{FF2B5EF4-FFF2-40B4-BE49-F238E27FC236}">
                <a16:creationId xmlns:a16="http://schemas.microsoft.com/office/drawing/2014/main" id="{2E1DC5F5-0915-4A07-9973-BE8841F9187B}"/>
              </a:ext>
            </a:extLst>
          </p:cNvPr>
          <p:cNvPicPr>
            <a:picLocks noChangeAspect="1"/>
          </p:cNvPicPr>
          <p:nvPr/>
        </p:nvPicPr>
        <p:blipFill>
          <a:blip r:embed="rId3"/>
          <a:stretch>
            <a:fillRect/>
          </a:stretch>
        </p:blipFill>
        <p:spPr>
          <a:xfrm>
            <a:off x="5410693" y="1704297"/>
            <a:ext cx="2359742" cy="3692505"/>
          </a:xfrm>
          <a:prstGeom prst="rect">
            <a:avLst/>
          </a:prstGeom>
        </p:spPr>
      </p:pic>
    </p:spTree>
    <p:extLst>
      <p:ext uri="{BB962C8B-B14F-4D97-AF65-F5344CB8AC3E}">
        <p14:creationId xmlns:p14="http://schemas.microsoft.com/office/powerpoint/2010/main" val="44687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2" y="1035190"/>
            <a:ext cx="4474972" cy="1589675"/>
          </a:xfrm>
        </p:spPr>
        <p:txBody>
          <a:bodyPr>
            <a:normAutofit/>
          </a:bodyPr>
          <a:lstStyle/>
          <a:p>
            <a:r>
              <a:rPr lang="en-GB" sz="3600" b="1" dirty="0"/>
              <a:t>Step 1</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90089" y="2775476"/>
            <a:ext cx="4180018" cy="1457659"/>
          </a:xfrm>
        </p:spPr>
        <p:txBody>
          <a:bodyPr>
            <a:normAutofit/>
          </a:bodyPr>
          <a:lstStyle/>
          <a:p>
            <a:r>
              <a:rPr lang="en-GB" sz="2400" dirty="0"/>
              <a:t>Blow up the balloon</a:t>
            </a:r>
          </a:p>
          <a:p>
            <a:r>
              <a:rPr lang="en-GB" sz="2400" dirty="0"/>
              <a:t>Tie it and put it into your  plastic pot</a:t>
            </a:r>
          </a:p>
        </p:txBody>
      </p:sp>
      <p:pic>
        <p:nvPicPr>
          <p:cNvPr id="4" name="Picture 3">
            <a:extLst>
              <a:ext uri="{FF2B5EF4-FFF2-40B4-BE49-F238E27FC236}">
                <a16:creationId xmlns:a16="http://schemas.microsoft.com/office/drawing/2014/main" id="{67B7F7A7-8989-47EC-A0AA-5045C6A84C79}"/>
              </a:ext>
            </a:extLst>
          </p:cNvPr>
          <p:cNvPicPr>
            <a:picLocks noChangeAspect="1"/>
          </p:cNvPicPr>
          <p:nvPr/>
        </p:nvPicPr>
        <p:blipFill>
          <a:blip r:embed="rId3"/>
          <a:stretch>
            <a:fillRect/>
          </a:stretch>
        </p:blipFill>
        <p:spPr>
          <a:xfrm>
            <a:off x="5253559" y="1661651"/>
            <a:ext cx="3025203" cy="3788905"/>
          </a:xfrm>
          <a:prstGeom prst="rect">
            <a:avLst/>
          </a:prstGeom>
        </p:spPr>
      </p:pic>
    </p:spTree>
    <p:extLst>
      <p:ext uri="{BB962C8B-B14F-4D97-AF65-F5344CB8AC3E}">
        <p14:creationId xmlns:p14="http://schemas.microsoft.com/office/powerpoint/2010/main" val="296313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2" y="1035190"/>
            <a:ext cx="4474972" cy="1589675"/>
          </a:xfrm>
        </p:spPr>
        <p:txBody>
          <a:bodyPr>
            <a:normAutofit/>
          </a:bodyPr>
          <a:lstStyle/>
          <a:p>
            <a:r>
              <a:rPr lang="en-GB" sz="3600" b="1" dirty="0"/>
              <a:t>Step 2</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0" y="2624865"/>
            <a:ext cx="3610345" cy="2840020"/>
          </a:xfrm>
        </p:spPr>
        <p:txBody>
          <a:bodyPr>
            <a:normAutofit/>
          </a:bodyPr>
          <a:lstStyle/>
          <a:p>
            <a:r>
              <a:rPr lang="en-GB" sz="2400" dirty="0"/>
              <a:t>Tear the newspaper into small pieces</a:t>
            </a:r>
          </a:p>
          <a:p>
            <a:r>
              <a:rPr lang="en-GB" sz="2400" dirty="0"/>
              <a:t>Prepare the wallpaper paste </a:t>
            </a:r>
          </a:p>
        </p:txBody>
      </p:sp>
      <p:pic>
        <p:nvPicPr>
          <p:cNvPr id="8" name="Picture 7">
            <a:extLst>
              <a:ext uri="{FF2B5EF4-FFF2-40B4-BE49-F238E27FC236}">
                <a16:creationId xmlns:a16="http://schemas.microsoft.com/office/drawing/2014/main" id="{E9FC7710-5771-4FF5-8E83-58F36D666484}"/>
              </a:ext>
            </a:extLst>
          </p:cNvPr>
          <p:cNvPicPr>
            <a:picLocks noChangeAspect="1"/>
          </p:cNvPicPr>
          <p:nvPr/>
        </p:nvPicPr>
        <p:blipFill>
          <a:blip r:embed="rId3"/>
          <a:stretch>
            <a:fillRect/>
          </a:stretch>
        </p:blipFill>
        <p:spPr>
          <a:xfrm>
            <a:off x="5199975" y="1646183"/>
            <a:ext cx="2510956" cy="3953288"/>
          </a:xfrm>
          <a:prstGeom prst="rect">
            <a:avLst/>
          </a:prstGeom>
        </p:spPr>
      </p:pic>
    </p:spTree>
    <p:extLst>
      <p:ext uri="{BB962C8B-B14F-4D97-AF65-F5344CB8AC3E}">
        <p14:creationId xmlns:p14="http://schemas.microsoft.com/office/powerpoint/2010/main" val="184998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2" y="1035190"/>
            <a:ext cx="4474972" cy="1589675"/>
          </a:xfrm>
        </p:spPr>
        <p:txBody>
          <a:bodyPr>
            <a:normAutofit/>
          </a:bodyPr>
          <a:lstStyle/>
          <a:p>
            <a:r>
              <a:rPr lang="en-GB" sz="3600" b="1" dirty="0"/>
              <a:t>Step 3 </a:t>
            </a:r>
            <a:r>
              <a:rPr lang="en-GB" sz="2600" dirty="0"/>
              <a:t>⚠</a:t>
            </a:r>
            <a:endParaRPr lang="en-GB" sz="2600" b="1" dirty="0"/>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1" y="2536723"/>
            <a:ext cx="3333750" cy="2928162"/>
          </a:xfrm>
        </p:spPr>
        <p:txBody>
          <a:bodyPr>
            <a:normAutofit lnSpcReduction="10000"/>
          </a:bodyPr>
          <a:lstStyle/>
          <a:p>
            <a:r>
              <a:rPr lang="en-GB" sz="2400" dirty="0"/>
              <a:t>Lightly coat the pieces of paper with wallpaper paste</a:t>
            </a:r>
          </a:p>
          <a:p>
            <a:r>
              <a:rPr lang="en-GB" sz="2400" dirty="0"/>
              <a:t>Stick them over the balloon to cover it</a:t>
            </a:r>
          </a:p>
          <a:p>
            <a:r>
              <a:rPr lang="en-GB" sz="2400" dirty="0"/>
              <a:t>Leave a gap at the bottom so the balloon can be removed</a:t>
            </a:r>
          </a:p>
        </p:txBody>
      </p:sp>
      <p:pic>
        <p:nvPicPr>
          <p:cNvPr id="9" name="Picture 8" descr="A picture containing text&#10;&#10;Description automatically generated">
            <a:extLst>
              <a:ext uri="{FF2B5EF4-FFF2-40B4-BE49-F238E27FC236}">
                <a16:creationId xmlns:a16="http://schemas.microsoft.com/office/drawing/2014/main" id="{B6B6E7DF-FA80-4382-98A0-6A0CECAFD92C}"/>
              </a:ext>
            </a:extLst>
          </p:cNvPr>
          <p:cNvPicPr>
            <a:picLocks noChangeAspect="1"/>
          </p:cNvPicPr>
          <p:nvPr/>
        </p:nvPicPr>
        <p:blipFill>
          <a:blip r:embed="rId3"/>
          <a:stretch>
            <a:fillRect/>
          </a:stretch>
        </p:blipFill>
        <p:spPr>
          <a:xfrm>
            <a:off x="4289924" y="1626314"/>
            <a:ext cx="2206232" cy="2492477"/>
          </a:xfrm>
          <a:prstGeom prst="rect">
            <a:avLst/>
          </a:prstGeom>
        </p:spPr>
      </p:pic>
      <p:pic>
        <p:nvPicPr>
          <p:cNvPr id="11" name="Picture 10">
            <a:extLst>
              <a:ext uri="{FF2B5EF4-FFF2-40B4-BE49-F238E27FC236}">
                <a16:creationId xmlns:a16="http://schemas.microsoft.com/office/drawing/2014/main" id="{D7911686-4990-48C8-A867-F63D1151687D}"/>
              </a:ext>
            </a:extLst>
          </p:cNvPr>
          <p:cNvPicPr>
            <a:picLocks noChangeAspect="1"/>
          </p:cNvPicPr>
          <p:nvPr/>
        </p:nvPicPr>
        <p:blipFill>
          <a:blip r:embed="rId4"/>
          <a:stretch>
            <a:fillRect/>
          </a:stretch>
        </p:blipFill>
        <p:spPr>
          <a:xfrm>
            <a:off x="6674269" y="3044748"/>
            <a:ext cx="2240158" cy="2323665"/>
          </a:xfrm>
          <a:prstGeom prst="rect">
            <a:avLst/>
          </a:prstGeom>
        </p:spPr>
      </p:pic>
    </p:spTree>
    <p:extLst>
      <p:ext uri="{BB962C8B-B14F-4D97-AF65-F5344CB8AC3E}">
        <p14:creationId xmlns:p14="http://schemas.microsoft.com/office/powerpoint/2010/main" val="209147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2" y="1035190"/>
            <a:ext cx="4474972" cy="1589675"/>
          </a:xfrm>
        </p:spPr>
        <p:txBody>
          <a:bodyPr>
            <a:normAutofit/>
          </a:bodyPr>
          <a:lstStyle/>
          <a:p>
            <a:r>
              <a:rPr lang="en-GB" sz="3600" b="1" dirty="0"/>
              <a:t>Step 4</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1" y="2531905"/>
            <a:ext cx="3306441" cy="3441638"/>
          </a:xfrm>
        </p:spPr>
        <p:txBody>
          <a:bodyPr>
            <a:normAutofit/>
          </a:bodyPr>
          <a:lstStyle/>
          <a:p>
            <a:r>
              <a:rPr lang="en-GB" sz="2400" dirty="0"/>
              <a:t>Wait until the papier mâché is completely dry</a:t>
            </a:r>
          </a:p>
          <a:p>
            <a:r>
              <a:rPr lang="en-GB" sz="2400" dirty="0"/>
              <a:t>Apply a second layer of papier mâché and leave to dry</a:t>
            </a:r>
          </a:p>
        </p:txBody>
      </p:sp>
      <p:pic>
        <p:nvPicPr>
          <p:cNvPr id="10" name="Picture 9">
            <a:extLst>
              <a:ext uri="{FF2B5EF4-FFF2-40B4-BE49-F238E27FC236}">
                <a16:creationId xmlns:a16="http://schemas.microsoft.com/office/drawing/2014/main" id="{C590EB2F-2CD1-4698-8C83-C3530DAFB33B}"/>
              </a:ext>
            </a:extLst>
          </p:cNvPr>
          <p:cNvPicPr>
            <a:picLocks noChangeAspect="1"/>
          </p:cNvPicPr>
          <p:nvPr/>
        </p:nvPicPr>
        <p:blipFill>
          <a:blip r:embed="rId3"/>
          <a:stretch>
            <a:fillRect/>
          </a:stretch>
        </p:blipFill>
        <p:spPr>
          <a:xfrm>
            <a:off x="4326643" y="2026672"/>
            <a:ext cx="2218701" cy="2979998"/>
          </a:xfrm>
          <a:prstGeom prst="rect">
            <a:avLst/>
          </a:prstGeom>
        </p:spPr>
      </p:pic>
      <p:pic>
        <p:nvPicPr>
          <p:cNvPr id="12" name="Picture 11" descr="A picture containing indoor, wooden&#10;&#10;Description automatically generated">
            <a:extLst>
              <a:ext uri="{FF2B5EF4-FFF2-40B4-BE49-F238E27FC236}">
                <a16:creationId xmlns:a16="http://schemas.microsoft.com/office/drawing/2014/main" id="{7C259EA6-B079-4F83-A47A-5E60AAEBA7EE}"/>
              </a:ext>
            </a:extLst>
          </p:cNvPr>
          <p:cNvPicPr>
            <a:picLocks noChangeAspect="1"/>
          </p:cNvPicPr>
          <p:nvPr/>
        </p:nvPicPr>
        <p:blipFill>
          <a:blip r:embed="rId4"/>
          <a:stretch>
            <a:fillRect/>
          </a:stretch>
        </p:blipFill>
        <p:spPr>
          <a:xfrm>
            <a:off x="6843129" y="2026672"/>
            <a:ext cx="1897421" cy="2979998"/>
          </a:xfrm>
          <a:prstGeom prst="rect">
            <a:avLst/>
          </a:prstGeom>
        </p:spPr>
      </p:pic>
    </p:spTree>
    <p:extLst>
      <p:ext uri="{BB962C8B-B14F-4D97-AF65-F5344CB8AC3E}">
        <p14:creationId xmlns:p14="http://schemas.microsoft.com/office/powerpoint/2010/main" val="343660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2" y="1035190"/>
            <a:ext cx="4474972" cy="1589675"/>
          </a:xfrm>
        </p:spPr>
        <p:txBody>
          <a:bodyPr>
            <a:normAutofit/>
          </a:bodyPr>
          <a:lstStyle/>
          <a:p>
            <a:r>
              <a:rPr lang="en-GB" sz="3600" b="1" dirty="0"/>
              <a:t>Step 5 </a:t>
            </a:r>
            <a:r>
              <a:rPr lang="en-GB" sz="3600" dirty="0"/>
              <a:t>⚠</a:t>
            </a:r>
            <a:endParaRPr lang="en-GB" sz="3600" b="1" dirty="0"/>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1" y="2624865"/>
            <a:ext cx="3444284" cy="3205778"/>
          </a:xfrm>
        </p:spPr>
        <p:txBody>
          <a:bodyPr>
            <a:normAutofit/>
          </a:bodyPr>
          <a:lstStyle/>
          <a:p>
            <a:r>
              <a:rPr lang="en-GB" sz="2400" dirty="0"/>
              <a:t>Carefully burst the balloon </a:t>
            </a:r>
          </a:p>
          <a:p>
            <a:r>
              <a:rPr lang="en-GB" sz="2400" dirty="0"/>
              <a:t>Take the balloon out from inside the egg</a:t>
            </a:r>
          </a:p>
        </p:txBody>
      </p:sp>
      <p:pic>
        <p:nvPicPr>
          <p:cNvPr id="11" name="Picture 10" descr="A picture containing text&#10;&#10;Description automatically generated">
            <a:extLst>
              <a:ext uri="{FF2B5EF4-FFF2-40B4-BE49-F238E27FC236}">
                <a16:creationId xmlns:a16="http://schemas.microsoft.com/office/drawing/2014/main" id="{4473CDEE-75FF-41D7-886E-A5FA70DC2C15}"/>
              </a:ext>
            </a:extLst>
          </p:cNvPr>
          <p:cNvPicPr>
            <a:picLocks noChangeAspect="1"/>
          </p:cNvPicPr>
          <p:nvPr/>
        </p:nvPicPr>
        <p:blipFill>
          <a:blip r:embed="rId3"/>
          <a:stretch>
            <a:fillRect/>
          </a:stretch>
        </p:blipFill>
        <p:spPr>
          <a:xfrm>
            <a:off x="4930262" y="1445342"/>
            <a:ext cx="3093474" cy="4124632"/>
          </a:xfrm>
          <a:prstGeom prst="rect">
            <a:avLst/>
          </a:prstGeom>
        </p:spPr>
      </p:pic>
    </p:spTree>
    <p:extLst>
      <p:ext uri="{BB962C8B-B14F-4D97-AF65-F5344CB8AC3E}">
        <p14:creationId xmlns:p14="http://schemas.microsoft.com/office/powerpoint/2010/main" val="404770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2" y="1035190"/>
            <a:ext cx="4474972" cy="1589675"/>
          </a:xfrm>
        </p:spPr>
        <p:txBody>
          <a:bodyPr>
            <a:normAutofit/>
          </a:bodyPr>
          <a:lstStyle/>
          <a:p>
            <a:r>
              <a:rPr lang="en-GB" sz="3600" b="1" dirty="0"/>
              <a:t>Step 6</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0" y="2624865"/>
            <a:ext cx="3943349" cy="3205778"/>
          </a:xfrm>
        </p:spPr>
        <p:txBody>
          <a:bodyPr>
            <a:normAutofit/>
          </a:bodyPr>
          <a:lstStyle/>
          <a:p>
            <a:r>
              <a:rPr lang="en-GB" sz="2400" dirty="0"/>
              <a:t>Paint the egg with your background colour</a:t>
            </a:r>
          </a:p>
          <a:p>
            <a:r>
              <a:rPr lang="en-GB" sz="2400" dirty="0"/>
              <a:t>Leave to dry</a:t>
            </a:r>
          </a:p>
        </p:txBody>
      </p:sp>
      <p:pic>
        <p:nvPicPr>
          <p:cNvPr id="3" name="Picture 2">
            <a:extLst>
              <a:ext uri="{FF2B5EF4-FFF2-40B4-BE49-F238E27FC236}">
                <a16:creationId xmlns:a16="http://schemas.microsoft.com/office/drawing/2014/main" id="{5E758AB7-C022-4E25-A37A-28C310F7C394}"/>
              </a:ext>
            </a:extLst>
          </p:cNvPr>
          <p:cNvPicPr>
            <a:picLocks noChangeAspect="1"/>
          </p:cNvPicPr>
          <p:nvPr/>
        </p:nvPicPr>
        <p:blipFill rotWithShape="1">
          <a:blip r:embed="rId3"/>
          <a:srcRect r="16384"/>
          <a:stretch/>
        </p:blipFill>
        <p:spPr>
          <a:xfrm>
            <a:off x="4883587" y="1470405"/>
            <a:ext cx="2608594" cy="4159667"/>
          </a:xfrm>
          <a:prstGeom prst="rect">
            <a:avLst/>
          </a:prstGeom>
        </p:spPr>
      </p:pic>
    </p:spTree>
    <p:extLst>
      <p:ext uri="{BB962C8B-B14F-4D97-AF65-F5344CB8AC3E}">
        <p14:creationId xmlns:p14="http://schemas.microsoft.com/office/powerpoint/2010/main" val="30703264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TotalTime>
  <Words>463</Words>
  <Application>Microsoft Office PowerPoint</Application>
  <PresentationFormat>On-screen Show (4:3)</PresentationFormat>
  <Paragraphs>56</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Resources</vt:lpstr>
      <vt:lpstr>Step 1</vt:lpstr>
      <vt:lpstr>Step 2</vt:lpstr>
      <vt:lpstr>Step 3 ⚠</vt:lpstr>
      <vt:lpstr>Step 4</vt:lpstr>
      <vt:lpstr>Step 5 ⚠</vt:lpstr>
      <vt:lpstr>Step 6</vt:lpstr>
      <vt:lpstr>Step 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 Ltd</dc:creator>
  <cp:lastModifiedBy>Holly Margerison-Smith</cp:lastModifiedBy>
  <cp:revision>16</cp:revision>
  <dcterms:created xsi:type="dcterms:W3CDTF">2017-06-28T15:11:57Z</dcterms:created>
  <dcterms:modified xsi:type="dcterms:W3CDTF">2023-03-13T13:39:32Z</dcterms:modified>
</cp:coreProperties>
</file>