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72" r:id="rId3"/>
    <p:sldId id="267" r:id="rId4"/>
    <p:sldId id="270" r:id="rId5"/>
    <p:sldId id="268" r:id="rId6"/>
    <p:sldId id="27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p:restoredTop sz="94674"/>
  </p:normalViewPr>
  <p:slideViewPr>
    <p:cSldViewPr snapToGrid="0" snapToObjects="1">
      <p:cViewPr varScale="1">
        <p:scale>
          <a:sx n="66" d="100"/>
          <a:sy n="66" d="100"/>
        </p:scale>
        <p:origin x="14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1/26/2023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4FDF3-A899-4B7B-AEA9-DC8B88C6F9CD}"/>
              </a:ext>
            </a:extLst>
          </p:cNvPr>
          <p:cNvSpPr txBox="1"/>
          <p:nvPr/>
        </p:nvSpPr>
        <p:spPr>
          <a:xfrm>
            <a:off x="1179839" y="5123726"/>
            <a:ext cx="661115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Linking words and numbers</a:t>
            </a:r>
          </a:p>
        </p:txBody>
      </p:sp>
      <p:sp>
        <p:nvSpPr>
          <p:cNvPr id="3" name="TextBox 2">
            <a:extLst>
              <a:ext uri="{FF2B5EF4-FFF2-40B4-BE49-F238E27FC236}">
                <a16:creationId xmlns:a16="http://schemas.microsoft.com/office/drawing/2014/main" id="{F179E8BB-7426-40FC-A251-F3B065DE287F}"/>
              </a:ext>
            </a:extLst>
          </p:cNvPr>
          <p:cNvSpPr txBox="1"/>
          <p:nvPr/>
        </p:nvSpPr>
        <p:spPr>
          <a:xfrm>
            <a:off x="1007604" y="1149569"/>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Eggs-</a:t>
            </a:r>
            <a:r>
              <a:rPr lang="en-GB" sz="4800" b="1" dirty="0" err="1">
                <a:solidFill>
                  <a:srgbClr val="0093D3"/>
                </a:solidFill>
                <a:latin typeface="Arial"/>
                <a:cs typeface="Arial"/>
              </a:rPr>
              <a:t>actly</a:t>
            </a:r>
            <a:r>
              <a:rPr lang="en-GB" sz="4800" b="1" dirty="0">
                <a:solidFill>
                  <a:srgbClr val="0093D3"/>
                </a:solidFill>
                <a:latin typeface="Arial"/>
                <a:cs typeface="Arial"/>
              </a:rPr>
              <a:t> Right</a:t>
            </a:r>
          </a:p>
        </p:txBody>
      </p:sp>
      <p:pic>
        <p:nvPicPr>
          <p:cNvPr id="5" name="Picture 4">
            <a:extLst>
              <a:ext uri="{FF2B5EF4-FFF2-40B4-BE49-F238E27FC236}">
                <a16:creationId xmlns:a16="http://schemas.microsoft.com/office/drawing/2014/main" id="{76C1FC22-2532-4AFD-8539-8F92189C863E}"/>
              </a:ext>
            </a:extLst>
          </p:cNvPr>
          <p:cNvPicPr>
            <a:picLocks noChangeAspect="1"/>
          </p:cNvPicPr>
          <p:nvPr/>
        </p:nvPicPr>
        <p:blipFill rotWithShape="1">
          <a:blip r:embed="rId2"/>
          <a:srcRect t="186" r="37650" b="45466"/>
          <a:stretch/>
        </p:blipFill>
        <p:spPr>
          <a:xfrm>
            <a:off x="1678405" y="2186157"/>
            <a:ext cx="5787190" cy="2661706"/>
          </a:xfrm>
          <a:prstGeom prst="rect">
            <a:avLst/>
          </a:prstGeom>
        </p:spPr>
      </p:pic>
    </p:spTree>
    <p:extLst>
      <p:ext uri="{BB962C8B-B14F-4D97-AF65-F5344CB8AC3E}">
        <p14:creationId xmlns:p14="http://schemas.microsoft.com/office/powerpoint/2010/main" val="121990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587F4F-8C9D-78E4-CB9B-E03425A6B930}"/>
              </a:ext>
            </a:extLst>
          </p:cNvPr>
          <p:cNvSpPr txBox="1"/>
          <p:nvPr/>
        </p:nvSpPr>
        <p:spPr>
          <a:xfrm>
            <a:off x="406400" y="1582340"/>
            <a:ext cx="8331200" cy="3693319"/>
          </a:xfrm>
          <a:prstGeom prst="rect">
            <a:avLst/>
          </a:prstGeom>
          <a:noFill/>
        </p:spPr>
        <p:txBody>
          <a:bodyPr wrap="square">
            <a:spAutoFit/>
          </a:bodyPr>
          <a:lstStyle/>
          <a:p>
            <a:r>
              <a:rPr lang="en-GB" dirty="0"/>
              <a:t>Stay safe  </a:t>
            </a:r>
          </a:p>
          <a:p>
            <a:r>
              <a:rPr lang="en-GB" dirty="0"/>
              <a:t>Whether you are a scientist researching a new medicine or an engineer solving climate change, safety always comes first. An adult must always be around and supervising when doing this activity. You are responsible for:</a:t>
            </a:r>
          </a:p>
          <a:p>
            <a:r>
              <a:rPr lang="en-GB" dirty="0"/>
              <a:t> </a:t>
            </a:r>
          </a:p>
          <a:p>
            <a:r>
              <a:rPr lang="en-GB" dirty="0"/>
              <a:t>•	ensuring that any equipment used for this activity is in good working condition</a:t>
            </a:r>
          </a:p>
          <a:p>
            <a:r>
              <a:rPr lang="en-GB" dirty="0"/>
              <a:t>•	behaving sensibly and following any safety instructions so as not to hurt or injure yourself or others </a:t>
            </a:r>
          </a:p>
          <a:p>
            <a:r>
              <a:rPr lang="en-GB" dirty="0"/>
              <a:t> </a:t>
            </a:r>
          </a:p>
          <a:p>
            <a:r>
              <a:rPr lang="en-GB" dirty="0"/>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427245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179110"/>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Cutting out </a:t>
            </a:r>
            <a:r>
              <a:rPr lang="en-GB" sz="3600" dirty="0"/>
              <a:t>⚠</a:t>
            </a:r>
            <a:endParaRPr lang="en-GB" sz="3600" b="1" dirty="0"/>
          </a:p>
          <a:p>
            <a:pPr algn="l"/>
            <a:endParaRPr lang="en-GB" sz="3600" dirty="0"/>
          </a:p>
          <a:p>
            <a:pPr algn="l"/>
            <a:endParaRPr lang="en-GB" sz="3600" dirty="0"/>
          </a:p>
          <a:p>
            <a:endParaRPr lang="en-GB" sz="3600" dirty="0"/>
          </a:p>
        </p:txBody>
      </p:sp>
      <p:pic>
        <p:nvPicPr>
          <p:cNvPr id="3" name="Picture 2" descr="A picture containing text&#10;&#10;Description automatically generated">
            <a:extLst>
              <a:ext uri="{FF2B5EF4-FFF2-40B4-BE49-F238E27FC236}">
                <a16:creationId xmlns:a16="http://schemas.microsoft.com/office/drawing/2014/main" id="{72F82DC0-B3D6-4195-B36B-8D9911A0DF6B}"/>
              </a:ext>
            </a:extLst>
          </p:cNvPr>
          <p:cNvPicPr>
            <a:picLocks noChangeAspect="1"/>
          </p:cNvPicPr>
          <p:nvPr/>
        </p:nvPicPr>
        <p:blipFill>
          <a:blip r:embed="rId2"/>
          <a:stretch>
            <a:fillRect/>
          </a:stretch>
        </p:blipFill>
        <p:spPr>
          <a:xfrm>
            <a:off x="4888044" y="2889081"/>
            <a:ext cx="4147843" cy="2896152"/>
          </a:xfrm>
          <a:prstGeom prst="rect">
            <a:avLst/>
          </a:prstGeom>
        </p:spPr>
      </p:pic>
      <p:pic>
        <p:nvPicPr>
          <p:cNvPr id="7" name="Picture 6" descr="Diagram&#10;&#10;Description automatically generated">
            <a:extLst>
              <a:ext uri="{FF2B5EF4-FFF2-40B4-BE49-F238E27FC236}">
                <a16:creationId xmlns:a16="http://schemas.microsoft.com/office/drawing/2014/main" id="{EEEF5265-020B-47BF-B9FD-57430F3EB0AA}"/>
              </a:ext>
            </a:extLst>
          </p:cNvPr>
          <p:cNvPicPr>
            <a:picLocks noChangeAspect="1"/>
          </p:cNvPicPr>
          <p:nvPr/>
        </p:nvPicPr>
        <p:blipFill>
          <a:blip r:embed="rId3"/>
          <a:stretch>
            <a:fillRect/>
          </a:stretch>
        </p:blipFill>
        <p:spPr>
          <a:xfrm>
            <a:off x="96254" y="2889082"/>
            <a:ext cx="4647412" cy="2896152"/>
          </a:xfrm>
          <a:prstGeom prst="rect">
            <a:avLst/>
          </a:prstGeom>
        </p:spPr>
      </p:pic>
      <p:sp>
        <p:nvSpPr>
          <p:cNvPr id="8" name="TextBox 7">
            <a:extLst>
              <a:ext uri="{FF2B5EF4-FFF2-40B4-BE49-F238E27FC236}">
                <a16:creationId xmlns:a16="http://schemas.microsoft.com/office/drawing/2014/main" id="{41FD4C3E-37B5-4D1C-9466-EF052D9D620D}"/>
              </a:ext>
            </a:extLst>
          </p:cNvPr>
          <p:cNvSpPr txBox="1"/>
          <p:nvPr/>
        </p:nvSpPr>
        <p:spPr>
          <a:xfrm>
            <a:off x="0" y="1846972"/>
            <a:ext cx="7246827"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t>Carefully cut out the eggs and the shells</a:t>
            </a:r>
          </a:p>
        </p:txBody>
      </p:sp>
    </p:spTree>
    <p:extLst>
      <p:ext uri="{BB962C8B-B14F-4D97-AF65-F5344CB8AC3E}">
        <p14:creationId xmlns:p14="http://schemas.microsoft.com/office/powerpoint/2010/main" val="224423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179110"/>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Sorting</a:t>
            </a:r>
          </a:p>
          <a:p>
            <a:pPr algn="l"/>
            <a:endParaRPr lang="en-GB" sz="3600" dirty="0"/>
          </a:p>
          <a:p>
            <a:pPr algn="l"/>
            <a:endParaRPr lang="en-GB" sz="3600" dirty="0"/>
          </a:p>
          <a:p>
            <a:endParaRPr lang="en-GB" sz="3600" dirty="0"/>
          </a:p>
        </p:txBody>
      </p:sp>
      <p:sp>
        <p:nvSpPr>
          <p:cNvPr id="8" name="TextBox 7">
            <a:extLst>
              <a:ext uri="{FF2B5EF4-FFF2-40B4-BE49-F238E27FC236}">
                <a16:creationId xmlns:a16="http://schemas.microsoft.com/office/drawing/2014/main" id="{41FD4C3E-37B5-4D1C-9466-EF052D9D620D}"/>
              </a:ext>
            </a:extLst>
          </p:cNvPr>
          <p:cNvSpPr txBox="1"/>
          <p:nvPr/>
        </p:nvSpPr>
        <p:spPr>
          <a:xfrm>
            <a:off x="0" y="1912578"/>
            <a:ext cx="6341806"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t>Put the shells with the correct eggs</a:t>
            </a:r>
          </a:p>
        </p:txBody>
      </p:sp>
      <p:pic>
        <p:nvPicPr>
          <p:cNvPr id="3" name="Picture 2">
            <a:extLst>
              <a:ext uri="{FF2B5EF4-FFF2-40B4-BE49-F238E27FC236}">
                <a16:creationId xmlns:a16="http://schemas.microsoft.com/office/drawing/2014/main" id="{D50759EE-C497-45A3-91F3-328D2A145CD3}"/>
              </a:ext>
            </a:extLst>
          </p:cNvPr>
          <p:cNvPicPr>
            <a:picLocks noChangeAspect="1"/>
          </p:cNvPicPr>
          <p:nvPr/>
        </p:nvPicPr>
        <p:blipFill>
          <a:blip r:embed="rId2"/>
          <a:stretch>
            <a:fillRect/>
          </a:stretch>
        </p:blipFill>
        <p:spPr>
          <a:xfrm>
            <a:off x="102948" y="2831690"/>
            <a:ext cx="4237591" cy="2847200"/>
          </a:xfrm>
          <a:prstGeom prst="rect">
            <a:avLst/>
          </a:prstGeom>
        </p:spPr>
      </p:pic>
      <p:pic>
        <p:nvPicPr>
          <p:cNvPr id="6" name="Picture 5">
            <a:extLst>
              <a:ext uri="{FF2B5EF4-FFF2-40B4-BE49-F238E27FC236}">
                <a16:creationId xmlns:a16="http://schemas.microsoft.com/office/drawing/2014/main" id="{8E8EE8FD-E001-463E-84F1-57357EBB14C6}"/>
              </a:ext>
            </a:extLst>
          </p:cNvPr>
          <p:cNvPicPr>
            <a:picLocks noChangeAspect="1"/>
          </p:cNvPicPr>
          <p:nvPr/>
        </p:nvPicPr>
        <p:blipFill>
          <a:blip r:embed="rId3"/>
          <a:stretch>
            <a:fillRect/>
          </a:stretch>
        </p:blipFill>
        <p:spPr>
          <a:xfrm>
            <a:off x="4833251" y="3191653"/>
            <a:ext cx="4207801" cy="2220266"/>
          </a:xfrm>
          <a:prstGeom prst="rect">
            <a:avLst/>
          </a:prstGeom>
        </p:spPr>
      </p:pic>
      <p:sp>
        <p:nvSpPr>
          <p:cNvPr id="7" name="Arrow: Right 6">
            <a:extLst>
              <a:ext uri="{FF2B5EF4-FFF2-40B4-BE49-F238E27FC236}">
                <a16:creationId xmlns:a16="http://schemas.microsoft.com/office/drawing/2014/main" id="{8B208306-7C3B-4D51-811D-5EB4906F5E0C}"/>
              </a:ext>
            </a:extLst>
          </p:cNvPr>
          <p:cNvSpPr/>
          <p:nvPr/>
        </p:nvSpPr>
        <p:spPr>
          <a:xfrm>
            <a:off x="4370327" y="3687097"/>
            <a:ext cx="433136" cy="115037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756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179110"/>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a:t>
            </a:r>
          </a:p>
          <a:p>
            <a:pPr algn="l"/>
            <a:endParaRPr lang="en-GB" sz="3600" dirty="0"/>
          </a:p>
          <a:p>
            <a:pPr algn="l"/>
            <a:endParaRPr lang="en-GB" sz="3600" dirty="0"/>
          </a:p>
          <a:p>
            <a:endParaRPr lang="en-GB" sz="3600" dirty="0"/>
          </a:p>
        </p:txBody>
      </p:sp>
      <p:sp>
        <p:nvSpPr>
          <p:cNvPr id="8" name="TextBox 7">
            <a:extLst>
              <a:ext uri="{FF2B5EF4-FFF2-40B4-BE49-F238E27FC236}">
                <a16:creationId xmlns:a16="http://schemas.microsoft.com/office/drawing/2014/main" id="{41FD4C3E-37B5-4D1C-9466-EF052D9D620D}"/>
              </a:ext>
            </a:extLst>
          </p:cNvPr>
          <p:cNvSpPr txBox="1"/>
          <p:nvPr/>
        </p:nvSpPr>
        <p:spPr>
          <a:xfrm>
            <a:off x="0" y="1912578"/>
            <a:ext cx="7246827" cy="461665"/>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the eggs to make and solve maths problems</a:t>
            </a:r>
          </a:p>
        </p:txBody>
      </p:sp>
      <p:pic>
        <p:nvPicPr>
          <p:cNvPr id="4" name="Picture 3" descr="Graphical user interface&#10;&#10;Description automatically generated">
            <a:extLst>
              <a:ext uri="{FF2B5EF4-FFF2-40B4-BE49-F238E27FC236}">
                <a16:creationId xmlns:a16="http://schemas.microsoft.com/office/drawing/2014/main" id="{41FC4ACE-4ED0-45B0-A2C5-01C77FB5946F}"/>
              </a:ext>
            </a:extLst>
          </p:cNvPr>
          <p:cNvPicPr>
            <a:picLocks noChangeAspect="1"/>
          </p:cNvPicPr>
          <p:nvPr/>
        </p:nvPicPr>
        <p:blipFill>
          <a:blip r:embed="rId2"/>
          <a:stretch>
            <a:fillRect/>
          </a:stretch>
        </p:blipFill>
        <p:spPr>
          <a:xfrm>
            <a:off x="1500349" y="2438960"/>
            <a:ext cx="5473106" cy="1671532"/>
          </a:xfrm>
          <a:prstGeom prst="rect">
            <a:avLst/>
          </a:prstGeom>
        </p:spPr>
      </p:pic>
      <p:pic>
        <p:nvPicPr>
          <p:cNvPr id="9" name="Picture 8" descr="A picture containing text, businesscard&#10;&#10;Description automatically generated">
            <a:extLst>
              <a:ext uri="{FF2B5EF4-FFF2-40B4-BE49-F238E27FC236}">
                <a16:creationId xmlns:a16="http://schemas.microsoft.com/office/drawing/2014/main" id="{ACD90B32-6162-47F3-BD97-0FA6D92343BB}"/>
              </a:ext>
            </a:extLst>
          </p:cNvPr>
          <p:cNvPicPr>
            <a:picLocks noChangeAspect="1"/>
          </p:cNvPicPr>
          <p:nvPr/>
        </p:nvPicPr>
        <p:blipFill>
          <a:blip r:embed="rId3"/>
          <a:stretch>
            <a:fillRect/>
          </a:stretch>
        </p:blipFill>
        <p:spPr>
          <a:xfrm>
            <a:off x="1500349" y="4490400"/>
            <a:ext cx="5473106" cy="1404890"/>
          </a:xfrm>
          <a:prstGeom prst="rect">
            <a:avLst/>
          </a:prstGeom>
        </p:spPr>
      </p:pic>
    </p:spTree>
    <p:extLst>
      <p:ext uri="{BB962C8B-B14F-4D97-AF65-F5344CB8AC3E}">
        <p14:creationId xmlns:p14="http://schemas.microsoft.com/office/powerpoint/2010/main" val="249177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179110"/>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 2</a:t>
            </a:r>
          </a:p>
          <a:p>
            <a:pPr algn="l"/>
            <a:endParaRPr lang="en-GB" sz="3600" dirty="0"/>
          </a:p>
          <a:p>
            <a:pPr algn="l"/>
            <a:endParaRPr lang="en-GB" sz="3600" dirty="0"/>
          </a:p>
          <a:p>
            <a:endParaRPr lang="en-GB" sz="3600" dirty="0"/>
          </a:p>
        </p:txBody>
      </p:sp>
      <p:sp>
        <p:nvSpPr>
          <p:cNvPr id="8" name="TextBox 7">
            <a:extLst>
              <a:ext uri="{FF2B5EF4-FFF2-40B4-BE49-F238E27FC236}">
                <a16:creationId xmlns:a16="http://schemas.microsoft.com/office/drawing/2014/main" id="{41FD4C3E-37B5-4D1C-9466-EF052D9D620D}"/>
              </a:ext>
            </a:extLst>
          </p:cNvPr>
          <p:cNvSpPr txBox="1"/>
          <p:nvPr/>
        </p:nvSpPr>
        <p:spPr>
          <a:xfrm>
            <a:off x="0" y="1809391"/>
            <a:ext cx="7246827" cy="461665"/>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the eggs to make and solve maths problems</a:t>
            </a:r>
          </a:p>
        </p:txBody>
      </p:sp>
      <p:pic>
        <p:nvPicPr>
          <p:cNvPr id="11" name="Picture 10" descr="Graphical user interface&#10;&#10;Description automatically generated">
            <a:extLst>
              <a:ext uri="{FF2B5EF4-FFF2-40B4-BE49-F238E27FC236}">
                <a16:creationId xmlns:a16="http://schemas.microsoft.com/office/drawing/2014/main" id="{86E4D6C6-61C5-43D7-9B4F-590149F1029A}"/>
              </a:ext>
            </a:extLst>
          </p:cNvPr>
          <p:cNvPicPr>
            <a:picLocks noChangeAspect="1"/>
          </p:cNvPicPr>
          <p:nvPr/>
        </p:nvPicPr>
        <p:blipFill>
          <a:blip r:embed="rId2"/>
          <a:stretch>
            <a:fillRect/>
          </a:stretch>
        </p:blipFill>
        <p:spPr>
          <a:xfrm>
            <a:off x="1539883" y="2422734"/>
            <a:ext cx="6209662" cy="1617099"/>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8F767E3F-9E85-443E-B14C-9F75BDD02399}"/>
              </a:ext>
            </a:extLst>
          </p:cNvPr>
          <p:cNvPicPr>
            <a:picLocks noChangeAspect="1"/>
          </p:cNvPicPr>
          <p:nvPr/>
        </p:nvPicPr>
        <p:blipFill>
          <a:blip r:embed="rId3"/>
          <a:stretch>
            <a:fillRect/>
          </a:stretch>
        </p:blipFill>
        <p:spPr>
          <a:xfrm>
            <a:off x="1539883" y="4343188"/>
            <a:ext cx="6209662" cy="1571348"/>
          </a:xfrm>
          <a:prstGeom prst="rect">
            <a:avLst/>
          </a:prstGeom>
        </p:spPr>
      </p:pic>
    </p:spTree>
    <p:extLst>
      <p:ext uri="{BB962C8B-B14F-4D97-AF65-F5344CB8AC3E}">
        <p14:creationId xmlns:p14="http://schemas.microsoft.com/office/powerpoint/2010/main" val="3379487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172</Words>
  <Application>Microsoft Office PowerPoint</Application>
  <PresentationFormat>On-screen Show (4:3)</PresentationFormat>
  <Paragraphs>21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Marie Neighbour</cp:lastModifiedBy>
  <cp:revision>14</cp:revision>
  <dcterms:created xsi:type="dcterms:W3CDTF">2017-06-28T15:11:57Z</dcterms:created>
  <dcterms:modified xsi:type="dcterms:W3CDTF">2023-01-26T15:36:47Z</dcterms:modified>
</cp:coreProperties>
</file>