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ppt/ink/ink68.xml" ContentType="application/inkml+xml"/>
  <Override PartName="/ppt/ink/ink69.xml" ContentType="application/inkml+xml"/>
  <Override PartName="/ppt/ink/ink70.xml" ContentType="application/inkml+xml"/>
  <Override PartName="/ppt/ink/ink71.xml" ContentType="application/inkml+xml"/>
  <Override PartName="/ppt/ink/ink72.xml" ContentType="application/inkml+xml"/>
  <Override PartName="/ppt/ink/ink73.xml" ContentType="application/inkml+xml"/>
  <Override PartName="/ppt/ink/ink74.xml" ContentType="application/inkml+xml"/>
  <Override PartName="/ppt/ink/ink75.xml" ContentType="application/inkml+xml"/>
  <Override PartName="/ppt/ink/ink76.xml" ContentType="application/inkml+xml"/>
  <Override PartName="/ppt/ink/ink77.xml" ContentType="application/inkml+xml"/>
  <Override PartName="/ppt/ink/ink78.xml" ContentType="application/inkml+xml"/>
  <Override PartName="/ppt/ink/ink79.xml" ContentType="application/inkml+xml"/>
  <Override PartName="/ppt/ink/ink80.xml" ContentType="application/inkml+xml"/>
  <Override PartName="/ppt/ink/ink81.xml" ContentType="application/inkml+xml"/>
  <Override PartName="/ppt/ink/ink82.xml" ContentType="application/inkml+xml"/>
  <Override PartName="/ppt/ink/ink83.xml" ContentType="application/inkml+xml"/>
  <Override PartName="/ppt/ink/ink84.xml" ContentType="application/inkml+xml"/>
  <Override PartName="/ppt/ink/ink85.xml" ContentType="application/inkml+xml"/>
  <Override PartName="/ppt/ink/ink86.xml" ContentType="application/inkml+xml"/>
  <Override PartName="/ppt/ink/ink87.xml" ContentType="application/inkml+xml"/>
  <Override PartName="/ppt/ink/ink88.xml" ContentType="application/inkml+xml"/>
  <Override PartName="/ppt/ink/ink89.xml" ContentType="application/inkml+xml"/>
  <Override PartName="/ppt/ink/ink90.xml" ContentType="application/inkml+xml"/>
  <Override PartName="/ppt/ink/ink91.xml" ContentType="application/inkml+xml"/>
  <Override PartName="/ppt/ink/ink92.xml" ContentType="application/inkml+xml"/>
  <Override PartName="/ppt/ink/ink93.xml" ContentType="application/inkml+xml"/>
  <Override PartName="/ppt/ink/ink94.xml" ContentType="application/inkml+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74" r:id="rId3"/>
    <p:sldId id="257" r:id="rId4"/>
    <p:sldId id="258" r:id="rId5"/>
    <p:sldId id="268" r:id="rId6"/>
    <p:sldId id="269" r:id="rId7"/>
    <p:sldId id="270" r:id="rId8"/>
    <p:sldId id="271" r:id="rId9"/>
    <p:sldId id="260" r:id="rId10"/>
    <p:sldId id="265" r:id="rId11"/>
    <p:sldId id="272" r:id="rId12"/>
    <p:sldId id="27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6E4B"/>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A7E31D-3848-4A1E-90FC-63A656B11CC7}" v="58" dt="2022-03-31T09:35:57.1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7"/>
    <p:restoredTop sz="94751" autoAdjust="0"/>
  </p:normalViewPr>
  <p:slideViewPr>
    <p:cSldViewPr snapToGrid="0" snapToObjects="1">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18:28:16.554"/>
    </inkml:context>
    <inkml:brush xml:id="br0">
      <inkml:brushProperty name="width" value="0.1" units="cm"/>
      <inkml:brushProperty name="height" value="0.1" units="cm"/>
      <inkml:brushProperty name="color" value="#FFFFFF"/>
    </inkml:brush>
  </inkml:definitions>
  <inkml:trace contextRef="#ctx0" brushRef="#br0">0 0 24575,'0'0'-8191</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09:25.898"/>
    </inkml:context>
    <inkml:brush xml:id="br0">
      <inkml:brushProperty name="width" value="0.05" units="cm"/>
      <inkml:brushProperty name="height" value="0.05" units="cm"/>
      <inkml:brushProperty name="color" value="#FFFFFF"/>
    </inkml:brush>
  </inkml:definitions>
  <inkml:trace contextRef="#ctx0" brushRef="#br0">41 13 24575,'1'4'0,"-1"1"0,1-1 0,0 0 0,0 1 0,0-1 0,1 0 0,2 6 0,-4-9 0,0 0 0,1-1 0,-1 1 0,0 0 0,1 0 0,-1-1 0,1 1 0,-1 0 0,1-1 0,-1 1 0,1 0 0,-1-1 0,1 1 0,-1-1 0,1 1 0,0-1 0,-1 1 0,1-1 0,0 0 0,0 1 0,-1-1 0,1 0 0,0 1 0,0-1 0,0 0 0,-1 0 0,1 0 0,0 0 0,0 0 0,0 0 0,-1 0 0,1 0 0,0 0 0,0 0 0,0 0 0,0 0 0,-1-1 0,1 1 0,0 0 0,0-1 0,-1 1 0,1 0 0,0-1 0,-1 1 0,1-1 0,0 1 0,-1-1 0,1 0 0,0 1 0,-1-1 0,1 1 0,-1-1 0,0 1 0,1-1 0,-1 1 0,0-1 0,1 1 0,-1-1 0,0 1 0,0-1 0,1 1 0,-1-1 0,0 0 0,0 1 0,0-1 0,0 1 0,0-1 0,0 0 0,0 1 0,0-1 0,0 1 0,0-1 0,0 1 0,0-1 0,0 0 0,-1 1 0,1-1 0,-14-18 0,10 16 0,1 0 0,-1 0 0,0 0 0,0 1 0,0 0 0,0-1 0,-7-1 0,10 3-30,0 1 0,0 0-1,0-1 1,-1 1 0,1 0-1,0 0 1,0 0 0,0 0-1,0 0 1,0 0 0,0 0-1,0 0 1,0 0 0,0 0-1,-1 1 1,1-1-1,0 0 1,0 1 0,0-1-1,0 1 1,0-1 0,1 1-1,-1-1 1,0 1 0,0 0-1,0 0 1,0-1 0,1 1-1,-1 0 1,0 0 0,1 0-1,-1 0 1,0 0 0,1 0-1,-1 0 1,1 0 0,0 0-1,-1 0 1,1 0 0,0 0-1,0 0 1,0 0 0,-1 0-1,1 2 1</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09:28.659"/>
    </inkml:context>
    <inkml:brush xml:id="br0">
      <inkml:brushProperty name="width" value="0.05" units="cm"/>
      <inkml:brushProperty name="height" value="0.05" units="cm"/>
      <inkml:brushProperty name="color" value="#FFFFFF"/>
    </inkml:brush>
  </inkml:definitions>
  <inkml:trace contextRef="#ctx0" brushRef="#br0">43 0 24575,'-2'0'0,"0"1"0,0-1 0,-1 0 0,1 1 0,0-1 0,0 1 0,0 0 0,0 0 0,0 0 0,0 0 0,0 0 0,0 0 0,0 0 0,-2 3 0,3-3 0,0 0 0,0 0 0,0 0 0,1-1 0,-1 1 0,1 0 0,-1 0 0,0 0 0,1 0 0,-1 0 0,1 0 0,0 0 0,-1 1 0,1-1 0,0 0 0,0 0 0,0 0 0,0 0 0,0 0 0,0 0 0,0 1 0,0-1 0,0 0 0,0 0 0,0 0 0,1 0 0,-1 0 0,1 0 0,-1 0 0,1 0 0,0 2 0,0-3 0,-1 1 0,1 0 0,0 0 0,0 0 0,-1 0 0,1-1 0,0 1 0,0 0 0,0-1 0,0 1 0,0 0 0,0-1 0,0 1 0,0-1 0,0 0 0,0 1 0,0-1 0,0 0 0,1 0 0,-1 0 0,0 0 0,0 0 0,0 0 0,0 0 0,0 0 0,0 0 0,1 0 0,-1 0 0,0-1 0,0 1 0,0-1 0,0 1 0,0 0 0,0-1 0,0 0 0,0 1 0,0-1 0,0 0 0,2-1 0,0 0 0,-1 0 0,1 0 0,-1 0 0,1 0 0,-1-1 0,0 1 0,0-1 0,0 1 0,-1-1 0,1 0 0,1-3 0,-3 6 5,1-1 0,-1 0 0,0 1 0,0-1 0,0 1 0,0-1 0,1 1 0,-1-1 0,0 0 0,0 1 0,0-1 0,0 1 0,0-1 0,-1 0 0,1 1 0,0-1 0,0 1 0,0-1 0,0 1 0,-1-1 0,1 1 0,0-1 0,-1 0 0,1 1-43,-1 0 0,1 0 0,0 0 0,-1 0 0,1 0 0,0 0-1,-1 0 1,1 1 0,0-1 0,-1 0 0,1 0 0,0 0 0,0 1 0,-1-1 0,1 0 0,0 0 0,-1 1 0,1-1 0,0 0-1,0 0 1,0 1 0,-1-1 0,1 0 0,0 1 0,0-1 0,0 0 0,0 1 0,0-1 0,0 0 0,0 1 0,0-1 0,0 0-1,-1 1 1,1-1 0,1 0 0,-1 1 0,0-1 0,0 1 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09:30.117"/>
    </inkml:context>
    <inkml:brush xml:id="br0">
      <inkml:brushProperty name="width" value="0.05" units="cm"/>
      <inkml:brushProperty name="height" value="0.05" units="cm"/>
      <inkml:brushProperty name="color" value="#FFFFFF"/>
    </inkml:brush>
  </inkml:definitions>
  <inkml:trace contextRef="#ctx0" brushRef="#br0">0 1 24575,'0'3'0,"0"3"0,2 0 0,0-1 0,2-1 0,2-2 0,0 0 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12:37.640"/>
    </inkml:context>
    <inkml:brush xml:id="br0">
      <inkml:brushProperty name="width" value="0.05" units="cm"/>
      <inkml:brushProperty name="height" value="0.05" units="cm"/>
      <inkml:brushProperty name="color" value="#E71224"/>
    </inkml:brush>
  </inkml:definitions>
  <inkml:trace contextRef="#ctx0" brushRef="#br0">95 23 24575,'0'4'0,"0"1"0,0-1 0,1 0 0,0 0 0,0 0 0,0 1 0,3 6 0,-4-10 0,1 0 0,-1-1 0,0 1 0,1 0 0,-1-1 0,1 1 0,-1-1 0,1 1 0,0 0 0,-1-1 0,1 1 0,-1-1 0,1 0 0,0 1 0,0-1 0,-1 1 0,1-1 0,0 0 0,0 0 0,-1 1 0,1-1 0,0 0 0,0 0 0,-1 0 0,1 0 0,0 0 0,0 0 0,0 0 0,-1 0 0,1 0 0,0 0 0,0-1 0,0 1 0,-1 0 0,1-1 0,0 1 0,-1 0 0,1-1 0,0 1 0,0-1 0,-1 1 0,1-1 0,-1 1 0,1-1 0,-1 1 0,1-1 0,-1 0 0,2 0 0,-2 0 0,1 1 0,0-1 0,0 0 0,0 1 0,-1-1 0,1 0 0,0 0 0,-1 0 0,1 1 0,-1-1 0,1 0 0,-1 0 0,1 0 0,-1 0 0,0 0 0,1 0 0,-1 0 0,0 0 0,0 0 0,0 0 0,0 0 0,0 0 0,0 0 0,0 0 0,0 0 0,0-2 0,-1 2 0,0-1 0,0 0 0,0 1 0,0-1 0,0 1 0,-1-1 0,1 1 0,0 0 0,-1-1 0,1 1 0,-1 0 0,1 0 0,-3-1 0,-1-1 0,-1 0 0,0 0 0,1 1 0,-1 0 0,0 0 0,0 0 0,-12-1 0,15 3 0,0 1 0,1-1 0,-1 1 0,0 0 0,0 0 0,1 0 0,-1 0 0,1 1 0,-1-1 0,1 1 0,0-1 0,-1 1 0,1 0 0,0 0 0,0 0 0,0 0 0,0 0 0,1 0 0,-1 0 0,1 1 0,-2 2 0,0-1 0,1-1 0,0 1 0,0 0 0,1 0 0,-1 1 0,1-1 0,0 0 0,0 0 0,0 1 0,0-1 0,1 1 0,0 8 0,0-12 0,1 1 0,-1-1 0,0 0 0,1 1 0,-1-1 0,1 0 0,0 1 0,-1-1 0,1 0 0,0 0 0,0 0 0,0 0 0,0 0 0,0 0 0,0 0 0,0 0 0,0 0 0,0 0 0,1 0 0,-1 0 0,0-1 0,0 1 0,1-1 0,-1 1 0,1-1 0,-1 1 0,0-1 0,1 0 0,-1 0 0,1 0 0,-1 1 0,0-1 0,1-1 0,-1 1 0,1 0 0,-1 0 0,1 0 0,-1-1 0,3 0 0,1 0 0,-1-1 0,1 1 0,0-1 0,-1 0 0,1 0 0,-1 0 0,0-1 0,1 0 0,-1 0 0,5-5 0,10-12-1365,-8 9-5461</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12:57.080"/>
    </inkml:context>
    <inkml:brush xml:id="br0">
      <inkml:brushProperty name="width" value="0.2" units="cm"/>
      <inkml:brushProperty name="height" value="0.2" units="cm"/>
      <inkml:brushProperty name="color" value="#FFFFFF"/>
    </inkml:brush>
  </inkml:definitions>
  <inkml:trace contextRef="#ctx0" brushRef="#br0">0 1 24575,'0'0'-8191</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13:07.760"/>
    </inkml:context>
    <inkml:brush xml:id="br0">
      <inkml:brushProperty name="width" value="0.2" units="cm"/>
      <inkml:brushProperty name="height" value="0.2" units="cm"/>
      <inkml:brushProperty name="color" value="#00A0D7"/>
    </inkml:brush>
  </inkml:definitions>
  <inkml:trace contextRef="#ctx0" brushRef="#br0">1 1 24575,'0'0'-8191</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13:13.442"/>
    </inkml:context>
    <inkml:brush xml:id="br0">
      <inkml:brushProperty name="width" value="0.2" units="cm"/>
      <inkml:brushProperty name="height" value="0.2" units="cm"/>
      <inkml:brushProperty name="color" value="#E71224"/>
    </inkml:brush>
  </inkml:definitions>
  <inkml:trace contextRef="#ctx0" brushRef="#br0">1 0 24575,'0'0'-8191</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13:15.429"/>
    </inkml:context>
    <inkml:brush xml:id="br0">
      <inkml:brushProperty name="width" value="0.2" units="cm"/>
      <inkml:brushProperty name="height" value="0.2" units="cm"/>
      <inkml:brushProperty name="color" value="#E71224"/>
    </inkml:brush>
  </inkml:definitions>
  <inkml:trace contextRef="#ctx0" brushRef="#br0">1 1 24575,'0'0'-8191</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13:17.284"/>
    </inkml:context>
    <inkml:brush xml:id="br0">
      <inkml:brushProperty name="width" value="0.2" units="cm"/>
      <inkml:brushProperty name="height" value="0.2" units="cm"/>
      <inkml:brushProperty name="color" value="#E71224"/>
    </inkml:brush>
  </inkml:definitions>
  <inkml:trace contextRef="#ctx0" brushRef="#br0">0 1 24575,'0'0'-8191</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13:18.300"/>
    </inkml:context>
    <inkml:brush xml:id="br0">
      <inkml:brushProperty name="width" value="0.2" units="cm"/>
      <inkml:brushProperty name="height" value="0.2" units="cm"/>
      <inkml:brushProperty name="color" value="#E71224"/>
    </inkml:brush>
  </inkml:definitions>
  <inkml:trace contextRef="#ctx0" brushRef="#br0">0 0 24575,'0'0'-8191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18:28:16.554"/>
    </inkml:context>
    <inkml:brush xml:id="br0">
      <inkml:brushProperty name="width" value="0.1" units="cm"/>
      <inkml:brushProperty name="height" value="0.1" units="cm"/>
      <inkml:brushProperty name="color" value="#FFFFFF"/>
    </inkml:brush>
  </inkml:definitions>
  <inkml:trace contextRef="#ctx0" brushRef="#br0">0 0 24575,'0'0'-8191</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13:19.680"/>
    </inkml:context>
    <inkml:brush xml:id="br0">
      <inkml:brushProperty name="width" value="0.2" units="cm"/>
      <inkml:brushProperty name="height" value="0.2" units="cm"/>
      <inkml:brushProperty name="color" value="#E71224"/>
    </inkml:brush>
  </inkml:definitions>
  <inkml:trace contextRef="#ctx0" brushRef="#br0">0 0 24575,'0'0'-8191</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13:20.489"/>
    </inkml:context>
    <inkml:brush xml:id="br0">
      <inkml:brushProperty name="width" value="0.2" units="cm"/>
      <inkml:brushProperty name="height" value="0.2" units="cm"/>
      <inkml:brushProperty name="color" value="#E71224"/>
    </inkml:brush>
  </inkml:definitions>
  <inkml:trace contextRef="#ctx0" brushRef="#br0">0 0 24575,'0'0'-8191</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13:43.357"/>
    </inkml:context>
    <inkml:brush xml:id="br0">
      <inkml:brushProperty name="width" value="0.2" units="cm"/>
      <inkml:brushProperty name="height" value="0.2" units="cm"/>
      <inkml:brushProperty name="color" value="#00A0D7"/>
    </inkml:brush>
  </inkml:definitions>
  <inkml:trace contextRef="#ctx0" brushRef="#br0">0 0 24575,'0'0'-8191</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13:49.392"/>
    </inkml:context>
    <inkml:brush xml:id="br0">
      <inkml:brushProperty name="width" value="0.2" units="cm"/>
      <inkml:brushProperty name="height" value="0.2" units="cm"/>
      <inkml:brushProperty name="color" value="#FFFFFF"/>
    </inkml:brush>
  </inkml:definitions>
  <inkml:trace contextRef="#ctx0" brushRef="#br0">1 0 24575,'0'0'-8191</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13:50.977"/>
    </inkml:context>
    <inkml:brush xml:id="br0">
      <inkml:brushProperty name="width" value="0.2" units="cm"/>
      <inkml:brushProperty name="height" value="0.2" units="cm"/>
      <inkml:brushProperty name="color" value="#FFFFFF"/>
    </inkml:brush>
  </inkml:definitions>
  <inkml:trace contextRef="#ctx0" brushRef="#br0">0 0 24575</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13:52.060"/>
    </inkml:context>
    <inkml:brush xml:id="br0">
      <inkml:brushProperty name="width" value="0.2" units="cm"/>
      <inkml:brushProperty name="height" value="0.2" units="cm"/>
      <inkml:brushProperty name="color" value="#FFFFFF"/>
    </inkml:brush>
  </inkml:definitions>
  <inkml:trace contextRef="#ctx0" brushRef="#br0">1 1 24575,'0'0'-8191</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14:01.954"/>
    </inkml:context>
    <inkml:brush xml:id="br0">
      <inkml:brushProperty name="width" value="0.2" units="cm"/>
      <inkml:brushProperty name="height" value="0.2" units="cm"/>
      <inkml:brushProperty name="color" value="#E71224"/>
    </inkml:brush>
  </inkml:definitions>
  <inkml:trace contextRef="#ctx0" brushRef="#br0">1 0 24575,'0'0'-8191</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14:06.093"/>
    </inkml:context>
    <inkml:brush xml:id="br0">
      <inkml:brushProperty name="width" value="0.2" units="cm"/>
      <inkml:brushProperty name="height" value="0.2" units="cm"/>
      <inkml:brushProperty name="color" value="#00A0D7"/>
    </inkml:brush>
  </inkml:definitions>
  <inkml:trace contextRef="#ctx0" brushRef="#br0">0 0 24575,'4'0'0</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18:30.089"/>
    </inkml:context>
    <inkml:brush xml:id="br0">
      <inkml:brushProperty name="width" value="0.2" units="cm"/>
      <inkml:brushProperty name="height" value="0.2" units="cm"/>
      <inkml:brushProperty name="color" value="#E71224"/>
    </inkml:brush>
  </inkml:definitions>
  <inkml:trace contextRef="#ctx0" brushRef="#br0">0 0 24575,'0'0'-8191</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18:31.186"/>
    </inkml:context>
    <inkml:brush xml:id="br0">
      <inkml:brushProperty name="width" value="0.2" units="cm"/>
      <inkml:brushProperty name="height" value="0.2" units="cm"/>
      <inkml:brushProperty name="color" value="#E71224"/>
    </inkml:brush>
  </inkml:definitions>
  <inkml:trace contextRef="#ctx0" brushRef="#br0">1 0 24575</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06:12.262"/>
    </inkml:context>
    <inkml:brush xml:id="br0">
      <inkml:brushProperty name="width" value="0.05" units="cm"/>
      <inkml:brushProperty name="height" value="0.05" units="cm"/>
      <inkml:brushProperty name="color" value="#E71224"/>
    </inkml:brush>
  </inkml:definitions>
  <inkml:trace contextRef="#ctx0" brushRef="#br0">61 7 24575,'26'53'0,"-26"-53"0,0 1 0,0-1 0,0 0 0,0 0 0,0 0 0,0 0 0,0 0 0,0 0 0,0 0 0,0 0 0,0 0 0,0 0 0,0 0 0,0 1 0,1-1 0,-1 0 0,0 0 0,0 0 0,0 0 0,0 0 0,0 0 0,0 0 0,0 0 0,0 0 0,1 0 0,-1 0 0,0 0 0,0 0 0,0 0 0,0 0 0,0 0 0,0 0 0,0 0 0,1 0 0,-1 0 0,0 0 0,0 0 0,0 0 0,0 0 0,0 0 0,0-1 0,0 1 0,0 0 0,0 0 0,1 0 0,-1 0 0,0 0 0,0 0 0,0 0 0,0 0 0,0 0 0,0 0 0,0 0 0,0-1 0,0 1 0,0 0 0,0 0 0,0 0 0,0 0 0,0 0 0,0 0 0,0 0 0,0-1 0,0 1 0,3-14 0,-1-15 0,-2 28 0,0 0 0,0 1 0,0-1 0,0 1 0,0-1 0,0 1 0,-1-1 0,1 0 0,0 1 0,0-1 0,0 1 0,-1-1 0,1 1 0,0-1 0,0 1 0,-1-1 0,1 1 0,0-1 0,-1 1 0,1 0 0,-1-1 0,1 1 0,0-1 0,-1 1 0,1 0 0,-1 0 0,1-1 0,-1 1 0,1 0 0,-1 0 0,1-1 0,-1 1 0,0 0 0,1 0 0,-1 0 0,1 0 0,-1 0 0,1 0 0,-1 0 0,0 0 0,1 0 0,-1 0 0,1 0 0,-1 0 0,0 1 0,0-1 0,-1 1 0,1 0 0,0-1 0,-1 1 0,1 0 0,0 0 0,0 0 0,0 0 0,0 0 0,0 0 0,0 1 0,0-1 0,0 0 0,0 0 0,-1 3 0,-3 18 0,4-18 0,0 0 0,1 0 0,-2 0 0,1 0 0,0 0 0,-1-1 0,0 1 0,-3 6 0,6-14 0,1 0 0,-1-1 0,0 1 0,0-1 0,0 1 0,0-10 0,-1 6 0,1 48 0,-1-38 0,1-1 0,-1 0 0,0 1 0,1-1 0,-1 0 0,1 0 0,-1 1 0,1-1 0,0 0 0,-1 0 0,1 0 0,0 0 0,1 2 0,-2-3 0,1 0 0,0 1 0,-1-1 0,1 0 0,-1 0 0,1 1 0,0-1 0,-1 0 0,1 0 0,0 0 0,-1 0 0,1 0 0,0 0 0,-1 0 0,1 0 0,0 0 0,-1 0 0,1 0 0,0-1 0,-1 1 0,1 0 0,0 0 0,-1-1 0,1 1 0,-1 0 0,1-1 0,0 1 0,0-1 0,1-1 0,-1 0 0,1 0 0,-1 0 0,1 0 0,-1 0 0,0 0 0,0 0 0,0-1 0,0 1 0,0 0 0,0-1 0,-1 1 0,1 0 0,-1-1 0,1 1 0,-1-1 0,0 1 0,-1-5 0,2 5 0,-1 1 0,0-1 0,0 1 0,0-1 0,0 1 0,-1-1 0,1 1 0,0-1 0,-1 1 0,1-1 0,-1 1 0,1-1 0,-1 1 0,1 0 0,-1-1 0,0 1 0,0 0 0,0-1 0,0 1 0,0 0 0,0 0 0,0 0 0,0 0 0,-1 0 0,1 0 0,0 0 0,0 1 0,-1-1 0,1 0 0,-3 0 0,1 1 0,0-1 0,-1 1 0,1 0 0,-1 0 0,1 1 0,-1-1 0,1 1 0,0 0 0,-1-1 0,1 2 0,0-1 0,0 0 0,-6 4 0,7-4 0,1 0 0,0 0 0,0 0 0,0 1 0,-1-1 0,2 0 0,-1 1 0,0-1 0,0 0 0,0 1 0,1-1 0,-1 1 0,0 0 0,1-1 0,0 1 0,-1-1 0,1 1 0,0 0 0,0-1 0,0 1 0,0 0 0,0-1 0,0 1 0,0 0 0,1-1 0,-1 1 0,0 0 0,1-1 0,0 1 0,-1-1 0,2 3 0,-1-3 3,-1 0 0,1-1 1,-1 1-1,1 0 0,-1-1 0,1 1 0,0 0 0,0-1 0,-1 1 0,1-1 0,0 1 0,0-1 0,-1 1 0,1-1 1,0 0-1,0 1 0,0-1 0,0 0 0,-1 0 0,1 0 0,0 0 0,2 1 0,22-2-502,-18 1-438,1-1-5889</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18:32.078"/>
    </inkml:context>
    <inkml:brush xml:id="br0">
      <inkml:brushProperty name="width" value="0.2" units="cm"/>
      <inkml:brushProperty name="height" value="0.2" units="cm"/>
      <inkml:brushProperty name="color" value="#E71224"/>
    </inkml:brush>
  </inkml:definitions>
  <inkml:trace contextRef="#ctx0" brushRef="#br0">1 3 24575,'0'-3'0</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18:42.485"/>
    </inkml:context>
    <inkml:brush xml:id="br0">
      <inkml:brushProperty name="width" value="0.2" units="cm"/>
      <inkml:brushProperty name="height" value="0.2" units="cm"/>
      <inkml:brushProperty name="color" value="#E71224"/>
    </inkml:brush>
  </inkml:definitions>
  <inkml:trace contextRef="#ctx0" brushRef="#br0">1 1 24575</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18:43.654"/>
    </inkml:context>
    <inkml:brush xml:id="br0">
      <inkml:brushProperty name="width" value="0.2" units="cm"/>
      <inkml:brushProperty name="height" value="0.2" units="cm"/>
      <inkml:brushProperty name="color" value="#E71224"/>
    </inkml:brush>
  </inkml:definitions>
  <inkml:trace contextRef="#ctx0" brushRef="#br0">0 0 24575,'0'0'-8191</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18:47.673"/>
    </inkml:context>
    <inkml:brush xml:id="br0">
      <inkml:brushProperty name="width" value="0.2" units="cm"/>
      <inkml:brushProperty name="height" value="0.2" units="cm"/>
      <inkml:brushProperty name="color" value="#FFFFFF"/>
    </inkml:brush>
  </inkml:definitions>
  <inkml:trace contextRef="#ctx0" brushRef="#br0">0 0 24575,'0'0'-8191</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19:16.554"/>
    </inkml:context>
    <inkml:brush xml:id="br0">
      <inkml:brushProperty name="width" value="0.2" units="cm"/>
      <inkml:brushProperty name="height" value="0.2" units="cm"/>
      <inkml:brushProperty name="color" value="#E71224"/>
    </inkml:brush>
  </inkml:definitions>
  <inkml:trace contextRef="#ctx0" brushRef="#br0">1 0 24575,'0'0'-8191</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19:29.376"/>
    </inkml:context>
    <inkml:brush xml:id="br0">
      <inkml:brushProperty name="width" value="0.2" units="cm"/>
      <inkml:brushProperty name="height" value="0.2" units="cm"/>
      <inkml:brushProperty name="color" value="#E71224"/>
    </inkml:brush>
  </inkml:definitions>
  <inkml:trace contextRef="#ctx0" brushRef="#br0">0 0 24575,'0'0'-8191</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19:34.189"/>
    </inkml:context>
    <inkml:brush xml:id="br0">
      <inkml:brushProperty name="width" value="0.2" units="cm"/>
      <inkml:brushProperty name="height" value="0.2" units="cm"/>
      <inkml:brushProperty name="color" value="#00A0D7"/>
    </inkml:brush>
  </inkml:definitions>
  <inkml:trace contextRef="#ctx0" brushRef="#br0">0 1 24575,'0'0'-8191</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19:35.192"/>
    </inkml:context>
    <inkml:brush xml:id="br0">
      <inkml:brushProperty name="width" value="0.2" units="cm"/>
      <inkml:brushProperty name="height" value="0.2" units="cm"/>
      <inkml:brushProperty name="color" value="#00A0D7"/>
    </inkml:brush>
  </inkml:definitions>
  <inkml:trace contextRef="#ctx0" brushRef="#br0">0 1 24575,'0'0'-8191</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19:37.643"/>
    </inkml:context>
    <inkml:brush xml:id="br0">
      <inkml:brushProperty name="width" value="0.2" units="cm"/>
      <inkml:brushProperty name="height" value="0.2" units="cm"/>
      <inkml:brushProperty name="color" value="#00A0D7"/>
    </inkml:brush>
  </inkml:definitions>
  <inkml:trace contextRef="#ctx0" brushRef="#br0">1 2 24575,'0'-1'0</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19:41.823"/>
    </inkml:context>
    <inkml:brush xml:id="br0">
      <inkml:brushProperty name="width" value="0.2" units="cm"/>
      <inkml:brushProperty name="height" value="0.2" units="cm"/>
      <inkml:brushProperty name="color" value="#E71224"/>
    </inkml:brush>
  </inkml:definitions>
  <inkml:trace contextRef="#ctx0" brushRef="#br0">0 1 24575,'0'0'-8191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06:15.821"/>
    </inkml:context>
    <inkml:brush xml:id="br0">
      <inkml:brushProperty name="width" value="0.05" units="cm"/>
      <inkml:brushProperty name="height" value="0.05" units="cm"/>
      <inkml:brushProperty name="color" value="#E71224"/>
    </inkml:brush>
  </inkml:definitions>
  <inkml:trace contextRef="#ctx0" brushRef="#br0">63 54 24575,'0'-1'0,"-1"1"0,1-1 0,-1 1 0,1-1 0,-1 1 0,1 0 0,-1-1 0,1 1 0,-1-1 0,0 1 0,1 0 0,-1 0 0,0-1 0,1 1 0,-1 0 0,0 0 0,1 0 0,-1 0 0,0 0 0,1 0 0,-1 0 0,0 0 0,0 0 0,1 0 0,-2 0 0,-19 4 0,14 5 0,10-7 0,-2-3 0,1 1 0,-1-1 0,0 0 0,0 1 0,0-1 0,0 0 0,0 0 0,-1 1 0,1-1 0,0 0 0,0 0 0,0 0 0,-1 0 0,1 0 0,-1 0 0,1 0 0,0-2 0,0 2 0,-1 0 0,0 1 0,1-1 0,-1 0 0,0 0 0,1 0 0,-1 1 0,0-1 0,0 0 0,0 0 0,1 0 0,-1 0 0,0 0 0,0 0 0,-1 1 0,1-1 0,0 0 0,0 0 0,0 0 0,0 0 0,-1 0 0,1 1 0,0-1 0,-1 0 0,1 0 0,-1 1 0,1-1 0,-1 0 0,1 0 0,-1 1 0,0-1 0,1 1 0,-1-1 0,0 1 0,1-1 0,-1 1 0,0-1 0,0 1 0,1-1 0,-1 1 0,-1-1 0,1 1 0,0 0 0,0 0 0,0 1 0,0-1 0,0 0 0,0 0 0,0 0 0,0 1 0,0-1 0,0 1 0,0-1 0,0 0 0,0 1 0,0 0 0,0-1 0,1 1 0,-1-1 0,0 1 0,0 0 0,1 0 0,-1 0 0,0-1 0,1 1 0,-1 0 0,1 0 0,-1 0 0,1 0 0,-1 0 0,1 0 0,0 0 0,0 0 0,-1 0 0,1 0 0,0 0 0,0 0 0,0 1 0,0 0 0,0-1 0,-1 1 0,1-1 0,1 1 0,-1-1 0,0 1 0,0-1 0,0 1 0,1-1 0,-1 0 0,1 1 0,-1-1 0,1 0 0,-1 1 0,1-1 0,0 0 0,0 0 0,0 1 0,-1-1 0,1 0 0,0 0 0,0 0 0,1 0 0,-1 0 0,0 0 0,0-1 0,0 1 0,1 0 0,-1 0 0,0-1 0,1 1 0,-1-1 0,1 1 0,-1-1 0,0 0 0,1 0 0,-1 0 0,1 1 0,-1-1 0,1 0 0,-1-1 0,1 1 0,-1 0 0,0 0 0,1-1 0,-1 1 0,1 0 0,-1-1 0,0 0 0,1 1 0,-1-1 0,2-1 0,-3 2 0,1 0 0,-1 0 0,1-1 0,-1 1 0,0 0 0,1 0 0,-1 0 0,0-1 0,1 1 0,-1 0 0,0 0 0,1-1 0,-1 1 0,0 0 0,0-1 0,1 1 0,-1 0 0,0-1 0,0 1 0,0-1 0,1 1 0,-1 0 0,0-1 0,0 1 0,0 0 0,0-1 0,0 1 0,0-1 0,0 1 0,0-1 0,0 1 0,0-1 0,0 1 0,0-1 0,0 1 0,0 0 0,0-1 0,0 1 0,1 0 0,-1-1 0,0 1 0,0 0 0,0-1 0,0 1 0,0 0 0,1-1 0,-1 1 0,0 0 0,0 0 0,1-1 0,-1 1 0,0 0 0,0 0 0,1-1 0,-1 1 0,0 0 0,1 0 0,-1 0 0,0 0 0,1-1 0,-1 1 0,0 0 0,1 0 0,-1 0 0,1 0 0,1-2 0,0 0 0,0 0 0,1 0 0,-2 0 0,1-1 0,0 1 0,0 0 0,-1-1 0,2-3 0,-2 6 0,-1-1 0,1 1 0,-1-1 0,1 0 0,-1 0 0,1 1 0,-1-1 0,0 0 0,1 0 0,-1 0 0,0 0 0,0 1 0,0-1 0,0 0 0,1 0 0,-1 0 0,0 0 0,0 0 0,0 1 0,-1-1 0,1 0 0,0 0 0,0 0 0,0 0 0,-1 0 0,1 1 0,0-1 0,-1 0 0,1 0 0,-1 1 0,1-1 0,-1 0 0,0 0 0,0 1 0,0 0 0,0 1 0,0-1 0,0 0 0,0 1 0,0-1 0,0 1 0,0 0 0,0-1 0,0 1 0,0 0 0,0-1 0,1 1 0,-1 0 0,0 0 0,1 0 0,-1 0 0,0 0 0,0 2 0,-13 19 0,9-14-1365</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19:46.076"/>
    </inkml:context>
    <inkml:brush xml:id="br0">
      <inkml:brushProperty name="width" value="0.2" units="cm"/>
      <inkml:brushProperty name="height" value="0.2" units="cm"/>
      <inkml:brushProperty name="color" value="#FFFFFF"/>
    </inkml:brush>
  </inkml:definitions>
  <inkml:trace contextRef="#ctx0" brushRef="#br0">0 1 24575,'0'0'-8191</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19:50.411"/>
    </inkml:context>
    <inkml:brush xml:id="br0">
      <inkml:brushProperty name="width" value="0.2" units="cm"/>
      <inkml:brushProperty name="height" value="0.2" units="cm"/>
      <inkml:brushProperty name="color" value="#FFFFFF"/>
    </inkml:brush>
  </inkml:definitions>
  <inkml:trace contextRef="#ctx0" brushRef="#br0">1 1 24575,'0'0'-8191</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19:51.344"/>
    </inkml:context>
    <inkml:brush xml:id="br0">
      <inkml:brushProperty name="width" value="0.2" units="cm"/>
      <inkml:brushProperty name="height" value="0.2" units="cm"/>
      <inkml:brushProperty name="color" value="#FFFFFF"/>
    </inkml:brush>
  </inkml:definitions>
  <inkml:trace contextRef="#ctx0" brushRef="#br0">1 1 24575,'0'4'0,"0"4"0</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19:52.237"/>
    </inkml:context>
    <inkml:brush xml:id="br0">
      <inkml:brushProperty name="width" value="0.2" units="cm"/>
      <inkml:brushProperty name="height" value="0.2" units="cm"/>
      <inkml:brushProperty name="color" value="#FFFFFF"/>
    </inkml:brush>
  </inkml:definitions>
  <inkml:trace contextRef="#ctx0" brushRef="#br0">0 1 24575,'0'0'-8191</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20:09.268"/>
    </inkml:context>
    <inkml:brush xml:id="br0">
      <inkml:brushProperty name="width" value="0.2" units="cm"/>
      <inkml:brushProperty name="height" value="0.2" units="cm"/>
      <inkml:brushProperty name="color" value="#FFFFFF"/>
    </inkml:brush>
  </inkml:definitions>
  <inkml:trace contextRef="#ctx0" brushRef="#br0">0 1 24575,'0'0'-8191</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20:10.542"/>
    </inkml:context>
    <inkml:brush xml:id="br0">
      <inkml:brushProperty name="width" value="0.2" units="cm"/>
      <inkml:brushProperty name="height" value="0.2" units="cm"/>
      <inkml:brushProperty name="color" value="#FFFFFF"/>
    </inkml:brush>
  </inkml:definitions>
  <inkml:trace contextRef="#ctx0" brushRef="#br0">1 0 24575,'0'0'-8191</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20:11.747"/>
    </inkml:context>
    <inkml:brush xml:id="br0">
      <inkml:brushProperty name="width" value="0.2" units="cm"/>
      <inkml:brushProperty name="height" value="0.2" units="cm"/>
      <inkml:brushProperty name="color" value="#FFFFFF"/>
    </inkml:brush>
  </inkml:definitions>
  <inkml:trace contextRef="#ctx0" brushRef="#br0">0 0 24575,'0'0'-8191</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20:13.942"/>
    </inkml:context>
    <inkml:brush xml:id="br0">
      <inkml:brushProperty name="width" value="0.2" units="cm"/>
      <inkml:brushProperty name="height" value="0.2" units="cm"/>
      <inkml:brushProperty name="color" value="#FFFFFF"/>
    </inkml:brush>
  </inkml:definitions>
  <inkml:trace contextRef="#ctx0" brushRef="#br0">1 0 24575,'0'0'-8191</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20:20.259"/>
    </inkml:context>
    <inkml:brush xml:id="br0">
      <inkml:brushProperty name="width" value="0.2" units="cm"/>
      <inkml:brushProperty name="height" value="0.2" units="cm"/>
      <inkml:brushProperty name="color" value="#E71224"/>
    </inkml:brush>
  </inkml:definitions>
  <inkml:trace contextRef="#ctx0" brushRef="#br0">0 1 24575,'0'0'-8191</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20:24.351"/>
    </inkml:context>
    <inkml:brush xml:id="br0">
      <inkml:brushProperty name="width" value="0.2" units="cm"/>
      <inkml:brushProperty name="height" value="0.2" units="cm"/>
      <inkml:brushProperty name="color" value="#00A0D7"/>
    </inkml:brush>
  </inkml:definitions>
  <inkml:trace contextRef="#ctx0" brushRef="#br0">1 0 24575,'0'0'-8191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06:20.008"/>
    </inkml:context>
    <inkml:brush xml:id="br0">
      <inkml:brushProperty name="width" value="0.05" units="cm"/>
      <inkml:brushProperty name="height" value="0.05" units="cm"/>
      <inkml:brushProperty name="color" value="#E71224"/>
    </inkml:brush>
  </inkml:definitions>
  <inkml:trace contextRef="#ctx0" brushRef="#br0">20 15 24575,'-1'1'0,"0"-1"0,0 1 0,0 0 0,0 0 0,0 0 0,0 0 0,0 1 0,1-1 0,-1 0 0,0 0 0,1 0 0,-1 1 0,1-1 0,0 0 0,-1 1 0,1-1 0,0 0 0,-1 1 0,1-1 0,0 0 0,0 1 0,1 1 0,-1-3 0,0 1 0,0-1 0,0 1 0,0 0 0,0-1 0,0 1 0,0-1 0,0 1 0,0-1 0,0 1 0,1-1 0,-1 1 0,0-1 0,0 1 0,1-1 0,-1 1 0,0-1 0,1 0 0,-1 1 0,0-1 0,1 1 0,-1-1 0,1 0 0,-1 1 0,1-1 0,-1 0 0,1 0 0,-1 1 0,1-1 0,-1 0 0,1 0 0,-1 0 0,1 0 0,-1 0 0,1 1 0,-1-1 0,1 0 0,-1 0 0,1 0 0,-1-1 0,1 1 0,0 0 0,-1 0 0,1 0 0,-1 0 0,1 0 0,-1-1 0,1 1 0,-1 0 0,1 0 0,-1-1 0,0 1 0,1 0 0,-1-1 0,1 1 0,-1 0 0,1-1 0,2-1 0,-1-1 0,1 1 0,0 0 0,-1-1 0,0 0 0,0 1 0,0-1 0,0 0 0,0 0 0,2-5 0,-4 7 0,1 1 0,-1-1 0,0 1 0,0-1 0,0 0 0,1 1 0,-1-1 0,0 1 0,0-1 0,0 1 0,0-1 0,0 0 0,0 1 0,0-1 0,0 1 0,0-1 0,-1 1 0,1-1 0,0 0 0,0 1 0,0-1 0,-1 1 0,1-1 0,0 1 0,-1-1 0,0 0 0,0 1 0,0-1 0,0 1 0,0 0 0,-1-1 0,1 1 0,0 0 0,0 0 0,0-1 0,0 1 0,-1 0 0,1 0 0,0 1 0,0-1 0,0 0 0,0 0 0,0 0 0,-2 1 0,1 0 0,0 0 0,0 0 0,1 0 0,-1 0 0,0 0 0,1 0 0,-1 0 0,0 0 0,1 1 0,0-1 0,-1 0 0,1 1 0,0 0 0,0-1 0,-1 1 0,2 0 0,-3 3 0,2-4 0,1 0 0,-1 0 0,1 1 0,-1-1 0,1 0 0,0 1 0,-1-1 0,1 0 0,0 1 0,0-1 0,0 0 0,0 1 0,0-1 0,0 0 0,0 1 0,1-1 0,-1 0 0,0 0 0,1 1 0,-1-1 0,1 0 0,0 0 0,-1 1 0,1-1 0,0 0 0,-1 0 0,3 1 0,-3-1 3,0-1 0,1 0-1,-1 0 1,0 0 0,1 0-1,-1 0 1,1 0 0,-1 0-1,0 0 1,1 0 0,-1 0-1,1 0 1,-1-1 0,0 1-1,1 0 1,-1 0 0,0 0-1,1 0 1,-1 0 0,0-1-1,1 1 1,-1 0 0,0 0 0,1-1-1,-1 1 1,0 0 0,0-1-1,1 1 1,-1 0 0,0-1-1,0 1 1,1 0 0,-1-1-1,0 1 1,0 0 0,0-1-1,0 1 1,0 0 0,0-1-1,0 1 1,0-1 0,0 1-1,0 0 1,0-1 0,0 0-46,0 1 1,0-1-1,1 1 1,-1-1 0,0 1-1,0-1 1,0 1-1,0-1 1,1 1-1,-1-1 1,0 1-1,0-1 1,1 1-1,-1-1 1,0 1 0,1 0-1,-1-1 1,0 1-1,1 0 1,-1-1-1,1 1 1,-1 0-1,1-1 1,-1 1-1,0 0 1,1 0 0,-1 0-1,1-1 1,-1 1-1,1 0 1,-1 0-1,1 0 1,-1 0-1,2 0 1</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20:51.458"/>
    </inkml:context>
    <inkml:brush xml:id="br0">
      <inkml:brushProperty name="width" value="0.2" units="cm"/>
      <inkml:brushProperty name="height" value="0.2" units="cm"/>
      <inkml:brushProperty name="color" value="#FFFFFF"/>
    </inkml:brush>
  </inkml:definitions>
  <inkml:trace contextRef="#ctx0" brushRef="#br0">1 1 24575,'0'0'-8191</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20:52.859"/>
    </inkml:context>
    <inkml:brush xml:id="br0">
      <inkml:brushProperty name="width" value="0.2" units="cm"/>
      <inkml:brushProperty name="height" value="0.2" units="cm"/>
      <inkml:brushProperty name="color" value="#FFFFFF"/>
    </inkml:brush>
  </inkml:definitions>
  <inkml:trace contextRef="#ctx0" brushRef="#br0">0 1 24575,'0'0'-8191</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20:55.053"/>
    </inkml:context>
    <inkml:brush xml:id="br0">
      <inkml:brushProperty name="width" value="0.2" units="cm"/>
      <inkml:brushProperty name="height" value="0.2" units="cm"/>
      <inkml:brushProperty name="color" value="#FFFFFF"/>
    </inkml:brush>
  </inkml:definitions>
  <inkml:trace contextRef="#ctx0" brushRef="#br0">1 1 24575</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21:03.287"/>
    </inkml:context>
    <inkml:brush xml:id="br0">
      <inkml:brushProperty name="width" value="0.2" units="cm"/>
      <inkml:brushProperty name="height" value="0.2" units="cm"/>
      <inkml:brushProperty name="color" value="#00A0D7"/>
    </inkml:brush>
  </inkml:definitions>
  <inkml:trace contextRef="#ctx0" brushRef="#br0">0 0 24575,'0'0'-8191</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21:07.506"/>
    </inkml:context>
    <inkml:brush xml:id="br0">
      <inkml:brushProperty name="width" value="0.2" units="cm"/>
      <inkml:brushProperty name="height" value="0.2" units="cm"/>
      <inkml:brushProperty name="color" value="#00A0D7"/>
    </inkml:brush>
  </inkml:definitions>
  <inkml:trace contextRef="#ctx0" brushRef="#br0">0 0 24575,'0'0'-8191</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22:27.773"/>
    </inkml:context>
    <inkml:brush xml:id="br0">
      <inkml:brushProperty name="width" value="0.2" units="cm"/>
      <inkml:brushProperty name="height" value="0.2" units="cm"/>
      <inkml:brushProperty name="color" value="#00A0D7"/>
    </inkml:brush>
  </inkml:definitions>
  <inkml:trace contextRef="#ctx0" brushRef="#br0">0 1 24575,'0'0'-8191</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22:30.361"/>
    </inkml:context>
    <inkml:brush xml:id="br0">
      <inkml:brushProperty name="width" value="0.2" units="cm"/>
      <inkml:brushProperty name="height" value="0.2" units="cm"/>
      <inkml:brushProperty name="color" value="#00A0D7"/>
    </inkml:brush>
  </inkml:definitions>
  <inkml:trace contextRef="#ctx0" brushRef="#br0">1 0 24575,'0'0'-8191</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22:37.175"/>
    </inkml:context>
    <inkml:brush xml:id="br0">
      <inkml:brushProperty name="width" value="0.2" units="cm"/>
      <inkml:brushProperty name="height" value="0.2" units="cm"/>
      <inkml:brushProperty name="color" value="#FFFFFF"/>
    </inkml:brush>
  </inkml:definitions>
  <inkml:trace contextRef="#ctx0" brushRef="#br0">1 0 24575,'0'0'-8191</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22:41.755"/>
    </inkml:context>
    <inkml:brush xml:id="br0">
      <inkml:brushProperty name="width" value="0.2" units="cm"/>
      <inkml:brushProperty name="height" value="0.2" units="cm"/>
      <inkml:brushProperty name="color" value="#E71224"/>
    </inkml:brush>
  </inkml:definitions>
  <inkml:trace contextRef="#ctx0" brushRef="#br0">0 1 24575</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22:50.839"/>
    </inkml:context>
    <inkml:brush xml:id="br0">
      <inkml:brushProperty name="width" value="0.2" units="cm"/>
      <inkml:brushProperty name="height" value="0.2" units="cm"/>
      <inkml:brushProperty name="color" value="#FFFFFF"/>
    </inkml:brush>
  </inkml:definitions>
  <inkml:trace contextRef="#ctx0" brushRef="#br0">1 1 24575,'0'0'-8191</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06:22.159"/>
    </inkml:context>
    <inkml:brush xml:id="br0">
      <inkml:brushProperty name="width" value="0.05" units="cm"/>
      <inkml:brushProperty name="height" value="0.05" units="cm"/>
      <inkml:brushProperty name="color" value="#E71224"/>
    </inkml:brush>
  </inkml:definitions>
  <inkml:trace contextRef="#ctx0" brushRef="#br0">20 37 24575,'0'0'0,"0"-1"0,0 1 0,0 0 0,0 0 0,0-1 0,-1 1 0,1 0 0,0-1 0,0 1 0,0 0 0,-1 0 0,1-1 0,0 1 0,0 0 0,-1 0 0,1-1 0,0 1 0,0 0 0,-1 0 0,1 0 0,0 0 0,-1-1 0,1 1 0,0 0 0,-1 0 0,1 0 0,0 0 0,-1 0 0,1 0 0,0 0 0,-1 0 0,1 0 0,0 0 0,-1 0 0,1 0 0,0 0 0,-1 0 0,1 0 0,0 0 0,-1 1 0,1-1 0,0 0 0,-1 0 0,1 0 0,0 0 0,0 1 0,-1-1 0,1 0 0,0 0 0,0 1 0,-1-1 0,1 0 0,0 0 0,0 1 0,0-1 0,0 0 0,-1 1 0,1-1 0,0 0 0,0 1 0,0 0 0,-1-1 0,1 0 0,-1 1 0,1-1 0,0 1 0,-1-1 0,1 1 0,0 0 0,0-1 0,-1 1 0,1-1 0,0 1 0,0-1 0,0 1 0,0 0 0,0-1 0,0 1 0,0-1 0,0 1 0,0 0 0,0-1 0,0 1 0,0-1 0,0 1 0,1-1 0,-1 1 0,0 0 0,0-1 0,1 1 0,-1-1 0,0 1 0,1-1 0,-1 1 0,0-1 0,1 1 0,-1-1 0,1 0 0,-1 1 0,1-1 0,-1 0 0,1 1 0,-1-1 0,1 0 0,-1 1 0,1-1 0,-1 0 0,1 0 0,-1 0 0,2 1 0,2 0 0,1 0 0,-1-1 0,0 1 0,1-1 0,-1 0 0,0 0 0,1 0 0,-1 0 0,0-1 0,1 0 0,-1 0 0,6-2 0,-9 3 0,1 0 0,0-1 0,0 1 0,-1-1 0,1 1 0,-1-1 0,1 0 0,0 0 0,-1 0 0,1 0 0,-1 0 0,0 0 0,1 0 0,-1 0 0,0-1 0,0 1 0,0 0 0,0-1 0,0 1 0,0-1 0,0 1 0,0-1 0,-1 0 0,1 1 0,0-1 0,-1 0 0,0 1 0,1-1 0,-1 0 0,0 0 0,0 1 0,0-4 0,0 4 5,-1 0-1,0 0 1,1 0-1,-1 0 0,0 0 1,0 0-1,1 0 1,-1 1-1,0-1 1,0 0-1,0 0 0,0 1 1,0-1-1,0 1 1,0-1-1,0 1 1,0 0-1,0-1 1,0 1-1,-1 0 0,1-1 1,0 1-1,0 0 1,0 0-1,0 0 1,-2 0-1,-32 2-1489</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22:55.869"/>
    </inkml:context>
    <inkml:brush xml:id="br0">
      <inkml:brushProperty name="width" value="0.2" units="cm"/>
      <inkml:brushProperty name="height" value="0.2" units="cm"/>
      <inkml:brushProperty name="color" value="#E71224"/>
    </inkml:brush>
  </inkml:definitions>
  <inkml:trace contextRef="#ctx0" brushRef="#br0">0 0 24575,'0'0'-8191</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23:43.467"/>
    </inkml:context>
    <inkml:brush xml:id="br0">
      <inkml:brushProperty name="width" value="0.2" units="cm"/>
      <inkml:brushProperty name="height" value="0.2" units="cm"/>
      <inkml:brushProperty name="color" value="#FFFFFF"/>
    </inkml:brush>
  </inkml:definitions>
  <inkml:trace contextRef="#ctx0" brushRef="#br0">0 0 24575,'0'0'-8191</inkml:trace>
</inkml:ink>
</file>

<file path=ppt/ink/ink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24:38.204"/>
    </inkml:context>
    <inkml:brush xml:id="br0">
      <inkml:brushProperty name="width" value="0.2" units="cm"/>
      <inkml:brushProperty name="height" value="0.2" units="cm"/>
      <inkml:brushProperty name="color" value="#FFFFFF"/>
    </inkml:brush>
  </inkml:definitions>
  <inkml:trace contextRef="#ctx0" brushRef="#br0">1 1 24575,'0'0'-8191</inkml:trace>
</inkml:ink>
</file>

<file path=ppt/ink/ink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24:42.533"/>
    </inkml:context>
    <inkml:brush xml:id="br0">
      <inkml:brushProperty name="width" value="0.2" units="cm"/>
      <inkml:brushProperty name="height" value="0.2" units="cm"/>
      <inkml:brushProperty name="color" value="#E71224"/>
    </inkml:brush>
  </inkml:definitions>
  <inkml:trace contextRef="#ctx0" brushRef="#br0">1 1 24575,'0'0'-8191</inkml:trace>
</inkml:ink>
</file>

<file path=ppt/ink/ink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24:43.895"/>
    </inkml:context>
    <inkml:brush xml:id="br0">
      <inkml:brushProperty name="width" value="0.2" units="cm"/>
      <inkml:brushProperty name="height" value="0.2" units="cm"/>
      <inkml:brushProperty name="color" value="#E71224"/>
    </inkml:brush>
  </inkml:definitions>
  <inkml:trace contextRef="#ctx0" brushRef="#br0">1 1 24575,'0'0'-8191</inkml:trace>
</inkml:ink>
</file>

<file path=ppt/ink/ink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24:47.722"/>
    </inkml:context>
    <inkml:brush xml:id="br0">
      <inkml:brushProperty name="width" value="0.2" units="cm"/>
      <inkml:brushProperty name="height" value="0.2" units="cm"/>
      <inkml:brushProperty name="color" value="#FFFFFF"/>
    </inkml:brush>
  </inkml:definitions>
  <inkml:trace contextRef="#ctx0" brushRef="#br0">1 1 24575,'0'0'-8191</inkml:trace>
</inkml:ink>
</file>

<file path=ppt/ink/ink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24:53.952"/>
    </inkml:context>
    <inkml:brush xml:id="br0">
      <inkml:brushProperty name="width" value="0.2" units="cm"/>
      <inkml:brushProperty name="height" value="0.2" units="cm"/>
      <inkml:brushProperty name="color" value="#E71224"/>
    </inkml:brush>
  </inkml:definitions>
  <inkml:trace contextRef="#ctx0" brushRef="#br0">0 0 24575,'0'0'-8191</inkml:trace>
</inkml:ink>
</file>

<file path=ppt/ink/ink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24:58.853"/>
    </inkml:context>
    <inkml:brush xml:id="br0">
      <inkml:brushProperty name="width" value="0.2" units="cm"/>
      <inkml:brushProperty name="height" value="0.2" units="cm"/>
      <inkml:brushProperty name="color" value="#00A0D7"/>
    </inkml:brush>
  </inkml:definitions>
  <inkml:trace contextRef="#ctx0" brushRef="#br0">1 0 24575,'0'0'-8191</inkml:trace>
</inkml:ink>
</file>

<file path=ppt/ink/ink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25:00.563"/>
    </inkml:context>
    <inkml:brush xml:id="br0">
      <inkml:brushProperty name="width" value="0.2" units="cm"/>
      <inkml:brushProperty name="height" value="0.2" units="cm"/>
      <inkml:brushProperty name="color" value="#00A0D7"/>
    </inkml:brush>
  </inkml:definitions>
  <inkml:trace contextRef="#ctx0" brushRef="#br0">1 0 24575</inkml:trace>
</inkml:ink>
</file>

<file path=ppt/ink/ink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25:01.394"/>
    </inkml:context>
    <inkml:brush xml:id="br0">
      <inkml:brushProperty name="width" value="0.2" units="cm"/>
      <inkml:brushProperty name="height" value="0.2" units="cm"/>
      <inkml:brushProperty name="color" value="#00A0D7"/>
    </inkml:brush>
  </inkml:definitions>
  <inkml:trace contextRef="#ctx0" brushRef="#br0">1 0 24575</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06:27.190"/>
    </inkml:context>
    <inkml:brush xml:id="br0">
      <inkml:brushProperty name="width" value="0.05" units="cm"/>
      <inkml:brushProperty name="height" value="0.05" units="cm"/>
      <inkml:brushProperty name="color" value="#E71224"/>
    </inkml:brush>
  </inkml:definitions>
  <inkml:trace contextRef="#ctx0" brushRef="#br0">28 0 24575,'0'6'0,"0"-1"0,1 1 0,0-1 0,0 0 0,0 1 0,2 5 0,-3-11 0,1 1 0,-1 0 0,0 0 0,0 0 0,1-1 0,-1 1 0,1 0 0,-1 0 0,1-1 0,-1 1 0,1 0 0,-1-1 0,1 1 0,0 0 0,-1-1 0,1 1 0,0-1 0,-1 1 0,1-1 0,0 0 0,0 1 0,0-1 0,-1 0 0,1 1 0,0-1 0,0 0 0,0 0 0,0 0 0,-1 0 0,1 0 0,0 0 0,0 0 0,0 0 0,0 0 0,0 0 0,-1 0 0,1 0 0,0-1 0,0 1 0,0 0 0,0-1 0,-1 1 0,1-1 0,0 1 0,-1-1 0,1 1 0,0-1 0,1-1 0,-2 2 0,0 0 0,1 0 0,-1-1 0,0 1 0,0 0 0,1-1 0,-1 1 0,0 0 0,0-1 0,0 1 0,0-1 0,1 1 0,-1 0 0,0-1 0,0 1 0,0-1 0,0 1 0,0-1 0,0 1 0,0 0 0,0-1 0,0 1 0,0-1 0,0 1 0,0 0 0,-1-1 0,1 1 0,0-1 0,0 1 0,0 0 0,0-1 0,-1 1 0,1 0 0,0-1 0,0 1 0,-1 0 0,1-1 0,0 1 0,-1 0 0,1-1 0,0 1 0,-1 0 0,1 0 0,0 0 0,-1-1 0,1 1 0,-1 0 0,1 0 0,0 0 0,-1 0 0,1 0 0,-1 0 0,0-1 0,-1 0 0,1 1 0,0-1 0,-1 1 0,1-1 0,0 1 0,-1 0 0,1-1 0,-1 1 0,1 0 0,0 0 0,-1 0 0,1 0 0,-1 0 0,1 0 0,0 1 0,-3 0 0,0 1 0,1 1 0,1-1 0,-1 1 0,0 0 0,1 0 0,-1 0 0,1 0 0,0 1 0,0-1 0,0 0 0,0 1 0,1 0 0,0-1 0,-1 1 0,1 0 0,1 0 0,-1 0 0,0 0 0,1-1 0,0 8 0,0-10 0,0-1 0,0 1 0,0-1 0,0 0 0,0 1 0,0-1 0,1 1 0,-1-1 0,0 0 0,0 1 0,0-1 0,1 0 0,-1 1 0,0-1 0,0 0 0,1 1 0,-1-1 0,0 0 0,1 1 0,-1-1 0,0 0 0,1 0 0,-1 1 0,0-1 0,1 0 0,-1 0 0,1 0 0,-1 0 0,0 0 0,1 1 0,-1-1 0,1 0 0,-1 0 0,0 0 0,1 0 0,15-9 0,9-20 0,-23 26 0,0 0 0,0-1 0,-1 0 0,1 1 0,-1-1 0,1 0 0,-1 1 0,0-1 0,-1 0 0,1 0 0,-1-7 0,-1 14-1365</inkml:trace>
</inkml:ink>
</file>

<file path=ppt/ink/ink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25:02.167"/>
    </inkml:context>
    <inkml:brush xml:id="br0">
      <inkml:brushProperty name="width" value="0.2" units="cm"/>
      <inkml:brushProperty name="height" value="0.2" units="cm"/>
      <inkml:brushProperty name="color" value="#00A0D7"/>
    </inkml:brush>
  </inkml:definitions>
  <inkml:trace contextRef="#ctx0" brushRef="#br0">0 1 24575,'0'8'0</inkml:trace>
</inkml:ink>
</file>

<file path=ppt/ink/ink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25:04.138"/>
    </inkml:context>
    <inkml:brush xml:id="br0">
      <inkml:brushProperty name="width" value="0.2" units="cm"/>
      <inkml:brushProperty name="height" value="0.2" units="cm"/>
      <inkml:brushProperty name="color" value="#00A0D7"/>
    </inkml:brush>
  </inkml:definitions>
  <inkml:trace contextRef="#ctx0" brushRef="#br0">0 0 24575,'0'0'-8191</inkml:trace>
</inkml:ink>
</file>

<file path=ppt/ink/ink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25:04.735"/>
    </inkml:context>
    <inkml:brush xml:id="br0">
      <inkml:brushProperty name="width" value="0.2" units="cm"/>
      <inkml:brushProperty name="height" value="0.2" units="cm"/>
      <inkml:brushProperty name="color" value="#00A0D7"/>
    </inkml:brush>
  </inkml:definitions>
  <inkml:trace contextRef="#ctx0" brushRef="#br0">0 1 24575,'0'0'-8191</inkml:trace>
</inkml:ink>
</file>

<file path=ppt/ink/ink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25:12.791"/>
    </inkml:context>
    <inkml:brush xml:id="br0">
      <inkml:brushProperty name="width" value="0.2" units="cm"/>
      <inkml:brushProperty name="height" value="0.2" units="cm"/>
      <inkml:brushProperty name="color" value="#E71224"/>
    </inkml:brush>
  </inkml:definitions>
  <inkml:trace contextRef="#ctx0" brushRef="#br0">0 0 24575,'0'0'-8191</inkml:trace>
</inkml:ink>
</file>

<file path=ppt/ink/ink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25:25.277"/>
    </inkml:context>
    <inkml:brush xml:id="br0">
      <inkml:brushProperty name="width" value="0.2" units="cm"/>
      <inkml:brushProperty name="height" value="0.2" units="cm"/>
      <inkml:brushProperty name="color" value="#FFFFFF"/>
    </inkml:brush>
  </inkml:definitions>
  <inkml:trace contextRef="#ctx0" brushRef="#br0">0 0 24575</inkml:trace>
</inkml:ink>
</file>

<file path=ppt/ink/ink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25:47.558"/>
    </inkml:context>
    <inkml:brush xml:id="br0">
      <inkml:brushProperty name="width" value="0.2" units="cm"/>
      <inkml:brushProperty name="height" value="0.2" units="cm"/>
      <inkml:brushProperty name="color" value="#00A0D7"/>
    </inkml:brush>
  </inkml:definitions>
  <inkml:trace contextRef="#ctx0" brushRef="#br0">0 1 24575,'0'0'-8191</inkml:trace>
</inkml:ink>
</file>

<file path=ppt/ink/ink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25:48.546"/>
    </inkml:context>
    <inkml:brush xml:id="br0">
      <inkml:brushProperty name="width" value="0.2" units="cm"/>
      <inkml:brushProperty name="height" value="0.2" units="cm"/>
      <inkml:brushProperty name="color" value="#00A0D7"/>
    </inkml:brush>
  </inkml:definitions>
  <inkml:trace contextRef="#ctx0" brushRef="#br0">0 1 24575,'0'0'-8191</inkml:trace>
</inkml:ink>
</file>

<file path=ppt/ink/ink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25:59.837"/>
    </inkml:context>
    <inkml:brush xml:id="br0">
      <inkml:brushProperty name="width" value="0.2" units="cm"/>
      <inkml:brushProperty name="height" value="0.2" units="cm"/>
      <inkml:brushProperty name="color" value="#00A0D7"/>
    </inkml:brush>
  </inkml:definitions>
  <inkml:trace contextRef="#ctx0" brushRef="#br0">1 1 24575,'0'0'-8191</inkml:trace>
</inkml:ink>
</file>

<file path=ppt/ink/ink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26:01.952"/>
    </inkml:context>
    <inkml:brush xml:id="br0">
      <inkml:brushProperty name="width" value="0.2" units="cm"/>
      <inkml:brushProperty name="height" value="0.2" units="cm"/>
      <inkml:brushProperty name="color" value="#00A0D7"/>
    </inkml:brush>
  </inkml:definitions>
  <inkml:trace contextRef="#ctx0" brushRef="#br0">1 1 24575,'0'0'-8191</inkml:trace>
</inkml:ink>
</file>

<file path=ppt/ink/ink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26:04.476"/>
    </inkml:context>
    <inkml:brush xml:id="br0">
      <inkml:brushProperty name="width" value="0.2" units="cm"/>
      <inkml:brushProperty name="height" value="0.2" units="cm"/>
      <inkml:brushProperty name="color" value="#00A0D7"/>
    </inkml:brush>
  </inkml:definitions>
  <inkml:trace contextRef="#ctx0" brushRef="#br0">0 1 24575,'0'0'-8191</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07:32.579"/>
    </inkml:context>
    <inkml:brush xml:id="br0">
      <inkml:brushProperty name="width" value="0.05" units="cm"/>
      <inkml:brushProperty name="height" value="0.05" units="cm"/>
      <inkml:brushProperty name="color" value="#FFFFFF"/>
    </inkml:brush>
  </inkml:definitions>
  <inkml:trace contextRef="#ctx0" brushRef="#br0">41 25 24575,'-14'-13'0,"0"1"0,14 13 0,-1-1 0,0 1 0,0-1 0,1 1 0,-1-1 0,0 1 0,1 0 0,-1-1 0,0 1 0,1 0 0,-1 0 0,1-1 0,-1 1 0,1 0 0,0 0 0,-1 0 0,1 0 0,0 0 0,0-1 0,-1 1 0,1 0 0,0 0 0,0 0 0,0 0 0,0 1 0,0 3 0,-1 1 0,1-1 0,0 0 0,0 1 0,0-1 0,2 7 0,-2-11 0,0-1 0,0 1 0,0 0 0,0 0 0,0-1 0,1 1 0,-1 0 0,0 0 0,0-1 0,1 1 0,-1 0 0,0-1 0,1 1 0,-1 0 0,0-1 0,1 1 0,-1 0 0,1-1 0,-1 1 0,1-1 0,-1 1 0,1-1 0,0 1 0,-1-1 0,1 0 0,0 1 0,-1-1 0,1 0 0,0 1 0,-1-1 0,1 0 0,0 0 0,0 0 0,-1 1 0,1-1 0,0 0 0,0 0 0,-1 0 0,1 0 0,0 0 0,0-1 0,-1 1 0,1 0 0,0 0 0,0 0 0,-1-1 0,1 1 0,0 0 0,-1-1 0,1 1 0,0 0 0,-1-1 0,1 1 0,0-2 0,8-12-1365</inkml:trace>
</inkml:ink>
</file>

<file path=ppt/ink/ink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26:05.637"/>
    </inkml:context>
    <inkml:brush xml:id="br0">
      <inkml:brushProperty name="width" value="0.2" units="cm"/>
      <inkml:brushProperty name="height" value="0.2" units="cm"/>
      <inkml:brushProperty name="color" value="#00A0D7"/>
    </inkml:brush>
  </inkml:definitions>
  <inkml:trace contextRef="#ctx0" brushRef="#br0">1 0 24575,'0'0'-8191</inkml:trace>
</inkml:ink>
</file>

<file path=ppt/ink/ink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26:06.909"/>
    </inkml:context>
    <inkml:brush xml:id="br0">
      <inkml:brushProperty name="width" value="0.2" units="cm"/>
      <inkml:brushProperty name="height" value="0.2" units="cm"/>
      <inkml:brushProperty name="color" value="#00A0D7"/>
    </inkml:brush>
  </inkml:definitions>
  <inkml:trace contextRef="#ctx0" brushRef="#br0">1 1 24575,'0'0'-8191</inkml:trace>
</inkml:ink>
</file>

<file path=ppt/ink/ink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26:08.287"/>
    </inkml:context>
    <inkml:brush xml:id="br0">
      <inkml:brushProperty name="width" value="0.2" units="cm"/>
      <inkml:brushProperty name="height" value="0.2" units="cm"/>
      <inkml:brushProperty name="color" value="#00A0D7"/>
    </inkml:brush>
  </inkml:definitions>
  <inkml:trace contextRef="#ctx0" brushRef="#br0">1 1 24575,'0'0'-8191</inkml:trace>
</inkml:ink>
</file>

<file path=ppt/ink/ink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26:33.879"/>
    </inkml:context>
    <inkml:brush xml:id="br0">
      <inkml:brushProperty name="width" value="0.2" units="cm"/>
      <inkml:brushProperty name="height" value="0.2" units="cm"/>
      <inkml:brushProperty name="color" value="#E71224"/>
    </inkml:brush>
  </inkml:definitions>
  <inkml:trace contextRef="#ctx0" brushRef="#br0">0 0 24575,'0'0'-8191</inkml:trace>
</inkml:ink>
</file>

<file path=ppt/ink/ink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26:37.202"/>
    </inkml:context>
    <inkml:brush xml:id="br0">
      <inkml:brushProperty name="width" value="0.2" units="cm"/>
      <inkml:brushProperty name="height" value="0.2" units="cm"/>
      <inkml:brushProperty name="color" value="#E71224"/>
    </inkml:brush>
  </inkml:definitions>
  <inkml:trace contextRef="#ctx0" brushRef="#br0">0 1 24575,'0'0'-8191</inkml:trace>
</inkml:ink>
</file>

<file path=ppt/ink/ink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26:39.491"/>
    </inkml:context>
    <inkml:brush xml:id="br0">
      <inkml:brushProperty name="width" value="0.2" units="cm"/>
      <inkml:brushProperty name="height" value="0.2" units="cm"/>
      <inkml:brushProperty name="color" value="#E71224"/>
    </inkml:brush>
  </inkml:definitions>
  <inkml:trace contextRef="#ctx0" brushRef="#br0">0 1 24575,'0'0'-8191</inkml:trace>
</inkml:ink>
</file>

<file path=ppt/ink/ink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26:44.070"/>
    </inkml:context>
    <inkml:brush xml:id="br0">
      <inkml:brushProperty name="width" value="0.2" units="cm"/>
      <inkml:brushProperty name="height" value="0.2" units="cm"/>
      <inkml:brushProperty name="color" value="#00A0D7"/>
    </inkml:brush>
  </inkml:definitions>
  <inkml:trace contextRef="#ctx0" brushRef="#br0">0 0 24575,'0'0'-8191</inkml:trace>
</inkml:ink>
</file>

<file path=ppt/ink/ink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26:50.891"/>
    </inkml:context>
    <inkml:brush xml:id="br0">
      <inkml:brushProperty name="width" value="0.2" units="cm"/>
      <inkml:brushProperty name="height" value="0.2" units="cm"/>
      <inkml:brushProperty name="color" value="#E71224"/>
    </inkml:brush>
  </inkml:definitions>
  <inkml:trace contextRef="#ctx0" brushRef="#br0">1 1 24575</inkml:trace>
</inkml:ink>
</file>

<file path=ppt/ink/ink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26:57.287"/>
    </inkml:context>
    <inkml:brush xml:id="br0">
      <inkml:brushProperty name="width" value="0.2" units="cm"/>
      <inkml:brushProperty name="height" value="0.2" units="cm"/>
      <inkml:brushProperty name="color" value="#FFFFFF"/>
    </inkml:brush>
  </inkml:definitions>
  <inkml:trace contextRef="#ctx0" brushRef="#br0">0 21 24575,'0'-9'0,"5"-2"0</inkml:trace>
</inkml:ink>
</file>

<file path=ppt/ink/ink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27:01.083"/>
    </inkml:context>
    <inkml:brush xml:id="br0">
      <inkml:brushProperty name="width" value="0.2" units="cm"/>
      <inkml:brushProperty name="height" value="0.2" units="cm"/>
      <inkml:brushProperty name="color" value="#FFFFFF"/>
    </inkml:brush>
  </inkml:definitions>
  <inkml:trace contextRef="#ctx0" brushRef="#br0">0 0 24575,'0'0'-8191</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08:27.662"/>
    </inkml:context>
    <inkml:brush xml:id="br0">
      <inkml:brushProperty name="width" value="0.05" units="cm"/>
      <inkml:brushProperty name="height" value="0.05" units="cm"/>
      <inkml:brushProperty name="color" value="#00A0D7"/>
    </inkml:brush>
  </inkml:definitions>
  <inkml:trace contextRef="#ctx0" brushRef="#br0">63 3 24575,'0'0'0,"0"0"0,0 0 0,0 0 0,0 0 0,-1 0 0,1 0 0,0-1 0,0 1 0,0 0 0,0 0 0,0 0 0,0 0 0,0 0 0,0 0 0,0 0 0,0 0 0,0-1 0,0 1 0,-1 0 0,1 0 0,0 0 0,0 0 0,0 0 0,0 0 0,0 0 0,0 0 0,0 0 0,-1 0 0,1 0 0,0 0 0,0 0 0,0 0 0,0 0 0,0 0 0,0 0 0,-1 0 0,1 0 0,0 0 0,0 0 0,0 0 0,0 0 0,0 0 0,0 0 0,0 0 0,-1 0 0,1 0 0,0 0 0,0 0 0,0 1 0,0-1 0,0 0 0,-12 7 0,-7 9 0,15-12 0,1 1 0,0-1 0,0 1 0,0 0 0,1 0 0,0 0 0,-3 8 0,5-12 0,-1 0 0,1 0 0,0 1 0,0-1 0,-1 0 0,1 1 0,0-1 0,0 0 0,0 0 0,0 1 0,1-1 0,-1 0 0,0 1 0,0-1 0,2 2 0,-2-2 0,1 0 0,0-1 0,-1 1 0,1-1 0,0 1 0,0-1 0,-1 1 0,1-1 0,0 1 0,0-1 0,0 0 0,0 1 0,-1-1 0,1 0 0,0 0 0,0 0 0,0 0 0,0 1 0,0-1 0,0-1 0,0 1 0,0 0 0,-1 0 0,1 0 0,0 0 0,1-1 0,1 0-4,-1-1 0,0 0-1,0 1 1,0-1 0,0 0-1,0 0 1,0 0 0,-1 0 0,1 0-1,-1-1 1,1 1 0,-1 0-1,0-1 1,0 1 0,0-1-1,0 0 1,0 1 0,0-4 0,5-9-1280,-2 7-5542</inkml:trace>
</inkml:ink>
</file>

<file path=ppt/ink/ink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27:02.432"/>
    </inkml:context>
    <inkml:brush xml:id="br0">
      <inkml:brushProperty name="width" value="0.2" units="cm"/>
      <inkml:brushProperty name="height" value="0.2" units="cm"/>
      <inkml:brushProperty name="color" value="#FFFFFF"/>
    </inkml:brush>
  </inkml:definitions>
  <inkml:trace contextRef="#ctx0" brushRef="#br0">0 1 24575</inkml:trace>
</inkml:ink>
</file>

<file path=ppt/ink/ink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27:05.147"/>
    </inkml:context>
    <inkml:brush xml:id="br0">
      <inkml:brushProperty name="width" value="0.2" units="cm"/>
      <inkml:brushProperty name="height" value="0.2" units="cm"/>
      <inkml:brushProperty name="color" value="#FFFFFF"/>
    </inkml:brush>
  </inkml:definitions>
  <inkml:trace contextRef="#ctx0" brushRef="#br0">1 0 24575,'0'0'-8191</inkml:trace>
</inkml:ink>
</file>

<file path=ppt/ink/ink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27:07.247"/>
    </inkml:context>
    <inkml:brush xml:id="br0">
      <inkml:brushProperty name="width" value="0.2" units="cm"/>
      <inkml:brushProperty name="height" value="0.2" units="cm"/>
      <inkml:brushProperty name="color" value="#FFFFFF"/>
    </inkml:brush>
  </inkml:definitions>
  <inkml:trace contextRef="#ctx0" brushRef="#br0">0 1 24575,'0'0'-8191</inkml:trace>
</inkml:ink>
</file>

<file path=ppt/ink/ink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27:12.039"/>
    </inkml:context>
    <inkml:brush xml:id="br0">
      <inkml:brushProperty name="width" value="0.2" units="cm"/>
      <inkml:brushProperty name="height" value="0.2" units="cm"/>
      <inkml:brushProperty name="color" value="#00A0D7"/>
    </inkml:brush>
  </inkml:definitions>
  <inkml:trace contextRef="#ctx0" brushRef="#br0">0 0 24575,'0'0'-8191</inkml:trace>
</inkml:ink>
</file>

<file path=ppt/ink/ink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5T20:27:18.424"/>
    </inkml:context>
    <inkml:brush xml:id="br0">
      <inkml:brushProperty name="width" value="0.2" units="cm"/>
      <inkml:brushProperty name="height" value="0.2" units="cm"/>
      <inkml:brushProperty name="color" value="#E71224"/>
    </inkml:brush>
  </inkml:definitions>
  <inkml:trace contextRef="#ctx0" brushRef="#br0">1 1 24575,'0'0'-8191</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3/13/2023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205098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3/13/2023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3932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3/13/2023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91759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3/13/2023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170365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3/13/2023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536504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3/13/2023</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542595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3/13/2023</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190213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3/13/2023</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07702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3/13/2023</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975022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3/13/2023</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554577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3/13/2023</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699686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724491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6" Type="http://schemas.openxmlformats.org/officeDocument/2006/relationships/image" Target="../media/image22.png"/><Relationship Id="rId117" Type="http://schemas.openxmlformats.org/officeDocument/2006/relationships/customXml" Target="../ink/ink94.xml"/><Relationship Id="rId21" Type="http://schemas.openxmlformats.org/officeDocument/2006/relationships/customXml" Target="../ink/ink12.xml"/><Relationship Id="rId42" Type="http://schemas.openxmlformats.org/officeDocument/2006/relationships/image" Target="../media/image25.png"/><Relationship Id="rId47" Type="http://schemas.openxmlformats.org/officeDocument/2006/relationships/customXml" Target="../ink/ink31.xml"/><Relationship Id="rId63" Type="http://schemas.openxmlformats.org/officeDocument/2006/relationships/customXml" Target="../ink/ink45.xml"/><Relationship Id="rId68" Type="http://schemas.openxmlformats.org/officeDocument/2006/relationships/customXml" Target="../ink/ink50.xml"/><Relationship Id="rId84" Type="http://schemas.openxmlformats.org/officeDocument/2006/relationships/customXml" Target="../ink/ink66.xml"/><Relationship Id="rId89" Type="http://schemas.openxmlformats.org/officeDocument/2006/relationships/image" Target="../media/image29.png"/><Relationship Id="rId112" Type="http://schemas.openxmlformats.org/officeDocument/2006/relationships/customXml" Target="../ink/ink90.xml"/><Relationship Id="rId16" Type="http://schemas.openxmlformats.org/officeDocument/2006/relationships/image" Target="../media/image17.png"/><Relationship Id="rId107" Type="http://schemas.openxmlformats.org/officeDocument/2006/relationships/customXml" Target="../ink/ink86.xml"/><Relationship Id="rId11" Type="http://schemas.openxmlformats.org/officeDocument/2006/relationships/customXml" Target="../ink/ink7.xml"/><Relationship Id="rId24" Type="http://schemas.openxmlformats.org/officeDocument/2006/relationships/image" Target="../media/image21.png"/><Relationship Id="rId32" Type="http://schemas.openxmlformats.org/officeDocument/2006/relationships/customXml" Target="../ink/ink18.xml"/><Relationship Id="rId37" Type="http://schemas.openxmlformats.org/officeDocument/2006/relationships/customXml" Target="../ink/ink23.xml"/><Relationship Id="rId40" Type="http://schemas.openxmlformats.org/officeDocument/2006/relationships/customXml" Target="../ink/ink26.xml"/><Relationship Id="rId45" Type="http://schemas.openxmlformats.org/officeDocument/2006/relationships/customXml" Target="../ink/ink30.xml"/><Relationship Id="rId53" Type="http://schemas.openxmlformats.org/officeDocument/2006/relationships/customXml" Target="../ink/ink37.xml"/><Relationship Id="rId58" Type="http://schemas.openxmlformats.org/officeDocument/2006/relationships/customXml" Target="../ink/ink41.xml"/><Relationship Id="rId66" Type="http://schemas.openxmlformats.org/officeDocument/2006/relationships/customXml" Target="../ink/ink48.xml"/><Relationship Id="rId74" Type="http://schemas.openxmlformats.org/officeDocument/2006/relationships/customXml" Target="../ink/ink56.xml"/><Relationship Id="rId79" Type="http://schemas.openxmlformats.org/officeDocument/2006/relationships/customXml" Target="../ink/ink61.xml"/><Relationship Id="rId87" Type="http://schemas.openxmlformats.org/officeDocument/2006/relationships/customXml" Target="../ink/ink69.xml"/><Relationship Id="rId102" Type="http://schemas.openxmlformats.org/officeDocument/2006/relationships/customXml" Target="../ink/ink82.xml"/><Relationship Id="rId110" Type="http://schemas.openxmlformats.org/officeDocument/2006/relationships/image" Target="../media/image6.png"/><Relationship Id="rId115" Type="http://schemas.openxmlformats.org/officeDocument/2006/relationships/customXml" Target="../ink/ink92.xml"/><Relationship Id="rId5" Type="http://schemas.openxmlformats.org/officeDocument/2006/relationships/customXml" Target="../ink/ink4.xml"/><Relationship Id="rId61" Type="http://schemas.openxmlformats.org/officeDocument/2006/relationships/customXml" Target="../ink/ink43.xml"/><Relationship Id="rId82" Type="http://schemas.openxmlformats.org/officeDocument/2006/relationships/customXml" Target="../ink/ink64.xml"/><Relationship Id="rId90" Type="http://schemas.openxmlformats.org/officeDocument/2006/relationships/customXml" Target="../ink/ink71.xml"/><Relationship Id="rId95" Type="http://schemas.openxmlformats.org/officeDocument/2006/relationships/customXml" Target="../ink/ink76.xml"/><Relationship Id="rId19" Type="http://schemas.openxmlformats.org/officeDocument/2006/relationships/customXml" Target="../ink/ink11.xml"/><Relationship Id="rId14" Type="http://schemas.openxmlformats.org/officeDocument/2006/relationships/image" Target="../media/image16.png"/><Relationship Id="rId22" Type="http://schemas.openxmlformats.org/officeDocument/2006/relationships/image" Target="../media/image20.png"/><Relationship Id="rId27" Type="http://schemas.openxmlformats.org/officeDocument/2006/relationships/customXml" Target="../ink/ink15.xml"/><Relationship Id="rId30" Type="http://schemas.openxmlformats.org/officeDocument/2006/relationships/image" Target="../media/image24.png"/><Relationship Id="rId35" Type="http://schemas.openxmlformats.org/officeDocument/2006/relationships/customXml" Target="../ink/ink21.xml"/><Relationship Id="rId43" Type="http://schemas.openxmlformats.org/officeDocument/2006/relationships/customXml" Target="../ink/ink28.xml"/><Relationship Id="rId48" Type="http://schemas.openxmlformats.org/officeDocument/2006/relationships/customXml" Target="../ink/ink32.xml"/><Relationship Id="rId56" Type="http://schemas.openxmlformats.org/officeDocument/2006/relationships/customXml" Target="../ink/ink39.xml"/><Relationship Id="rId64" Type="http://schemas.openxmlformats.org/officeDocument/2006/relationships/customXml" Target="../ink/ink46.xml"/><Relationship Id="rId69" Type="http://schemas.openxmlformats.org/officeDocument/2006/relationships/customXml" Target="../ink/ink51.xml"/><Relationship Id="rId77" Type="http://schemas.openxmlformats.org/officeDocument/2006/relationships/customXml" Target="../ink/ink59.xml"/><Relationship Id="rId100" Type="http://schemas.openxmlformats.org/officeDocument/2006/relationships/customXml" Target="../ink/ink80.xml"/><Relationship Id="rId105" Type="http://schemas.openxmlformats.org/officeDocument/2006/relationships/customXml" Target="../ink/ink85.xml"/><Relationship Id="rId113" Type="http://schemas.openxmlformats.org/officeDocument/2006/relationships/customXml" Target="../ink/ink91.xml"/><Relationship Id="rId8" Type="http://schemas.openxmlformats.org/officeDocument/2006/relationships/image" Target="../media/image13.png"/><Relationship Id="rId51" Type="http://schemas.openxmlformats.org/officeDocument/2006/relationships/customXml" Target="../ink/ink35.xml"/><Relationship Id="rId72" Type="http://schemas.openxmlformats.org/officeDocument/2006/relationships/customXml" Target="../ink/ink54.xml"/><Relationship Id="rId80" Type="http://schemas.openxmlformats.org/officeDocument/2006/relationships/customXml" Target="../ink/ink62.xml"/><Relationship Id="rId85" Type="http://schemas.openxmlformats.org/officeDocument/2006/relationships/customXml" Target="../ink/ink67.xml"/><Relationship Id="rId93" Type="http://schemas.openxmlformats.org/officeDocument/2006/relationships/customXml" Target="../ink/ink74.xml"/><Relationship Id="rId98" Type="http://schemas.openxmlformats.org/officeDocument/2006/relationships/customXml" Target="../ink/ink79.xml"/><Relationship Id="rId3" Type="http://schemas.openxmlformats.org/officeDocument/2006/relationships/customXml" Target="../ink/ink3.xml"/><Relationship Id="rId12" Type="http://schemas.openxmlformats.org/officeDocument/2006/relationships/image" Target="../media/image15.png"/><Relationship Id="rId17" Type="http://schemas.openxmlformats.org/officeDocument/2006/relationships/customXml" Target="../ink/ink10.xml"/><Relationship Id="rId25" Type="http://schemas.openxmlformats.org/officeDocument/2006/relationships/customXml" Target="../ink/ink14.xml"/><Relationship Id="rId33" Type="http://schemas.openxmlformats.org/officeDocument/2006/relationships/customXml" Target="../ink/ink19.xml"/><Relationship Id="rId38" Type="http://schemas.openxmlformats.org/officeDocument/2006/relationships/customXml" Target="../ink/ink24.xml"/><Relationship Id="rId46" Type="http://schemas.openxmlformats.org/officeDocument/2006/relationships/image" Target="../media/image26.png"/><Relationship Id="rId59" Type="http://schemas.openxmlformats.org/officeDocument/2006/relationships/customXml" Target="../ink/ink42.xml"/><Relationship Id="rId67" Type="http://schemas.openxmlformats.org/officeDocument/2006/relationships/customXml" Target="../ink/ink49.xml"/><Relationship Id="rId103" Type="http://schemas.openxmlformats.org/officeDocument/2006/relationships/customXml" Target="../ink/ink83.xml"/><Relationship Id="rId108" Type="http://schemas.openxmlformats.org/officeDocument/2006/relationships/customXml" Target="../ink/ink87.xml"/><Relationship Id="rId116" Type="http://schemas.openxmlformats.org/officeDocument/2006/relationships/customXml" Target="../ink/ink93.xml"/><Relationship Id="rId20" Type="http://schemas.openxmlformats.org/officeDocument/2006/relationships/image" Target="../media/image19.png"/><Relationship Id="rId41" Type="http://schemas.openxmlformats.org/officeDocument/2006/relationships/customXml" Target="../ink/ink27.xml"/><Relationship Id="rId54" Type="http://schemas.openxmlformats.org/officeDocument/2006/relationships/customXml" Target="../ink/ink38.xml"/><Relationship Id="rId62" Type="http://schemas.openxmlformats.org/officeDocument/2006/relationships/customXml" Target="../ink/ink44.xml"/><Relationship Id="rId70" Type="http://schemas.openxmlformats.org/officeDocument/2006/relationships/customXml" Target="../ink/ink52.xml"/><Relationship Id="rId75" Type="http://schemas.openxmlformats.org/officeDocument/2006/relationships/customXml" Target="../ink/ink57.xml"/><Relationship Id="rId83" Type="http://schemas.openxmlformats.org/officeDocument/2006/relationships/customXml" Target="../ink/ink65.xml"/><Relationship Id="rId88" Type="http://schemas.openxmlformats.org/officeDocument/2006/relationships/customXml" Target="../ink/ink70.xml"/><Relationship Id="rId91" Type="http://schemas.openxmlformats.org/officeDocument/2006/relationships/customXml" Target="../ink/ink72.xml"/><Relationship Id="rId96" Type="http://schemas.openxmlformats.org/officeDocument/2006/relationships/customXml" Target="../ink/ink77.xml"/><Relationship Id="rId111" Type="http://schemas.openxmlformats.org/officeDocument/2006/relationships/customXml" Target="../ink/ink89.xml"/><Relationship Id="rId1" Type="http://schemas.openxmlformats.org/officeDocument/2006/relationships/slideLayout" Target="../slideLayouts/slideLayout2.xml"/><Relationship Id="rId6" Type="http://schemas.openxmlformats.org/officeDocument/2006/relationships/image" Target="../media/image12.png"/><Relationship Id="rId15" Type="http://schemas.openxmlformats.org/officeDocument/2006/relationships/customXml" Target="../ink/ink9.xml"/><Relationship Id="rId23" Type="http://schemas.openxmlformats.org/officeDocument/2006/relationships/customXml" Target="../ink/ink13.xml"/><Relationship Id="rId28" Type="http://schemas.openxmlformats.org/officeDocument/2006/relationships/image" Target="../media/image23.png"/><Relationship Id="rId36" Type="http://schemas.openxmlformats.org/officeDocument/2006/relationships/customXml" Target="../ink/ink22.xml"/><Relationship Id="rId49" Type="http://schemas.openxmlformats.org/officeDocument/2006/relationships/customXml" Target="../ink/ink33.xml"/><Relationship Id="rId57" Type="http://schemas.openxmlformats.org/officeDocument/2006/relationships/customXml" Target="../ink/ink40.xml"/><Relationship Id="rId106" Type="http://schemas.openxmlformats.org/officeDocument/2006/relationships/image" Target="../media/image5.png"/><Relationship Id="rId114" Type="http://schemas.openxmlformats.org/officeDocument/2006/relationships/image" Target="../media/image7.png"/><Relationship Id="rId10" Type="http://schemas.openxmlformats.org/officeDocument/2006/relationships/image" Target="../media/image14.png"/><Relationship Id="rId31" Type="http://schemas.openxmlformats.org/officeDocument/2006/relationships/customXml" Target="../ink/ink17.xml"/><Relationship Id="rId44" Type="http://schemas.openxmlformats.org/officeDocument/2006/relationships/customXml" Target="../ink/ink29.xml"/><Relationship Id="rId52" Type="http://schemas.openxmlformats.org/officeDocument/2006/relationships/customXml" Target="../ink/ink36.xml"/><Relationship Id="rId60" Type="http://schemas.openxmlformats.org/officeDocument/2006/relationships/image" Target="../media/image28.png"/><Relationship Id="rId65" Type="http://schemas.openxmlformats.org/officeDocument/2006/relationships/customXml" Target="../ink/ink47.xml"/><Relationship Id="rId73" Type="http://schemas.openxmlformats.org/officeDocument/2006/relationships/customXml" Target="../ink/ink55.xml"/><Relationship Id="rId78" Type="http://schemas.openxmlformats.org/officeDocument/2006/relationships/customXml" Target="../ink/ink60.xml"/><Relationship Id="rId81" Type="http://schemas.openxmlformats.org/officeDocument/2006/relationships/customXml" Target="../ink/ink63.xml"/><Relationship Id="rId86" Type="http://schemas.openxmlformats.org/officeDocument/2006/relationships/customXml" Target="../ink/ink68.xml"/><Relationship Id="rId94" Type="http://schemas.openxmlformats.org/officeDocument/2006/relationships/customXml" Target="../ink/ink75.xml"/><Relationship Id="rId99" Type="http://schemas.openxmlformats.org/officeDocument/2006/relationships/image" Target="../media/image4.png"/><Relationship Id="rId101" Type="http://schemas.openxmlformats.org/officeDocument/2006/relationships/customXml" Target="../ink/ink81.xml"/><Relationship Id="rId4" Type="http://schemas.openxmlformats.org/officeDocument/2006/relationships/image" Target="../media/image110.png"/><Relationship Id="rId9" Type="http://schemas.openxmlformats.org/officeDocument/2006/relationships/customXml" Target="../ink/ink6.xml"/><Relationship Id="rId13" Type="http://schemas.openxmlformats.org/officeDocument/2006/relationships/customXml" Target="../ink/ink8.xml"/><Relationship Id="rId18" Type="http://schemas.openxmlformats.org/officeDocument/2006/relationships/image" Target="../media/image18.png"/><Relationship Id="rId39" Type="http://schemas.openxmlformats.org/officeDocument/2006/relationships/customXml" Target="../ink/ink25.xml"/><Relationship Id="rId109" Type="http://schemas.openxmlformats.org/officeDocument/2006/relationships/customXml" Target="../ink/ink88.xml"/><Relationship Id="rId34" Type="http://schemas.openxmlformats.org/officeDocument/2006/relationships/customXml" Target="../ink/ink20.xml"/><Relationship Id="rId50" Type="http://schemas.openxmlformats.org/officeDocument/2006/relationships/customXml" Target="../ink/ink34.xml"/><Relationship Id="rId55" Type="http://schemas.openxmlformats.org/officeDocument/2006/relationships/image" Target="../media/image27.png"/><Relationship Id="rId76" Type="http://schemas.openxmlformats.org/officeDocument/2006/relationships/customXml" Target="../ink/ink58.xml"/><Relationship Id="rId97" Type="http://schemas.openxmlformats.org/officeDocument/2006/relationships/customXml" Target="../ink/ink78.xml"/><Relationship Id="rId104" Type="http://schemas.openxmlformats.org/officeDocument/2006/relationships/customXml" Target="../ink/ink84.xml"/><Relationship Id="rId7" Type="http://schemas.openxmlformats.org/officeDocument/2006/relationships/customXml" Target="../ink/ink5.xml"/><Relationship Id="rId71" Type="http://schemas.openxmlformats.org/officeDocument/2006/relationships/customXml" Target="../ink/ink53.xml"/><Relationship Id="rId92" Type="http://schemas.openxmlformats.org/officeDocument/2006/relationships/customXml" Target="../ink/ink73.xml"/><Relationship Id="rId2" Type="http://schemas.openxmlformats.org/officeDocument/2006/relationships/image" Target="../media/image2.png"/><Relationship Id="rId29" Type="http://schemas.openxmlformats.org/officeDocument/2006/relationships/customXml" Target="../ink/ink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ustomXml" Target="../ink/ink2.xml"/><Relationship Id="rId7"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con&#10;&#10;Description automatically generated">
            <a:extLst>
              <a:ext uri="{FF2B5EF4-FFF2-40B4-BE49-F238E27FC236}">
                <a16:creationId xmlns:a16="http://schemas.microsoft.com/office/drawing/2014/main" id="{5DE5834B-F0BB-4FE9-8D5D-E8FC80728DC9}"/>
              </a:ext>
            </a:extLst>
          </p:cNvPr>
          <p:cNvPicPr>
            <a:picLocks noChangeAspect="1"/>
          </p:cNvPicPr>
          <p:nvPr/>
        </p:nvPicPr>
        <p:blipFill>
          <a:blip r:embed="rId2"/>
          <a:stretch>
            <a:fillRect/>
          </a:stretch>
        </p:blipFill>
        <p:spPr>
          <a:xfrm>
            <a:off x="3730737" y="2481146"/>
            <a:ext cx="1510642" cy="1895707"/>
          </a:xfrm>
          <a:prstGeom prst="rect">
            <a:avLst/>
          </a:prstGeom>
        </p:spPr>
      </p:pic>
      <p:sp>
        <p:nvSpPr>
          <p:cNvPr id="2" name="TextBox 1">
            <a:extLst>
              <a:ext uri="{FF2B5EF4-FFF2-40B4-BE49-F238E27FC236}">
                <a16:creationId xmlns:a16="http://schemas.microsoft.com/office/drawing/2014/main" id="{7544B4B1-A42A-4444-84DF-6000170BA3BE}"/>
              </a:ext>
            </a:extLst>
          </p:cNvPr>
          <p:cNvSpPr txBox="1"/>
          <p:nvPr/>
        </p:nvSpPr>
        <p:spPr>
          <a:xfrm>
            <a:off x="107504" y="1422901"/>
            <a:ext cx="8928992" cy="615553"/>
          </a:xfrm>
          <a:prstGeom prst="rect">
            <a:avLst/>
          </a:prstGeom>
          <a:noFill/>
        </p:spPr>
        <p:txBody>
          <a:bodyPr wrap="square" rtlCol="0">
            <a:spAutoFit/>
          </a:bodyPr>
          <a:lstStyle/>
          <a:p>
            <a:pPr algn="ctr"/>
            <a:r>
              <a:rPr lang="en-GB" sz="3400" b="1" dirty="0">
                <a:latin typeface="Arial"/>
                <a:cs typeface="Arial"/>
              </a:rPr>
              <a:t>Gingerbread Man STEM Challenge</a:t>
            </a:r>
          </a:p>
        </p:txBody>
      </p:sp>
      <p:sp>
        <p:nvSpPr>
          <p:cNvPr id="5" name="TextBox 4">
            <a:extLst>
              <a:ext uri="{FF2B5EF4-FFF2-40B4-BE49-F238E27FC236}">
                <a16:creationId xmlns:a16="http://schemas.microsoft.com/office/drawing/2014/main" id="{37E5C611-8345-4ACF-8E91-F98E9B727FEE}"/>
              </a:ext>
            </a:extLst>
          </p:cNvPr>
          <p:cNvSpPr txBox="1"/>
          <p:nvPr/>
        </p:nvSpPr>
        <p:spPr>
          <a:xfrm>
            <a:off x="841663" y="4581128"/>
            <a:ext cx="7512627" cy="615553"/>
          </a:xfrm>
          <a:prstGeom prst="rect">
            <a:avLst/>
          </a:prstGeom>
          <a:noFill/>
        </p:spPr>
        <p:txBody>
          <a:bodyPr wrap="square" rtlCol="0">
            <a:spAutoFit/>
          </a:bodyPr>
          <a:lstStyle/>
          <a:p>
            <a:pPr algn="ctr"/>
            <a:r>
              <a:rPr lang="en-GB" sz="3400" b="1" dirty="0">
                <a:latin typeface="Arial"/>
                <a:cs typeface="Arial"/>
              </a:rPr>
              <a:t>Finding all the possible solutions</a:t>
            </a:r>
          </a:p>
        </p:txBody>
      </p:sp>
      <p:sp>
        <p:nvSpPr>
          <p:cNvPr id="7" name="Oval 6">
            <a:extLst>
              <a:ext uri="{FF2B5EF4-FFF2-40B4-BE49-F238E27FC236}">
                <a16:creationId xmlns:a16="http://schemas.microsoft.com/office/drawing/2014/main" id="{DF514EDA-A11C-4AD2-9C4F-0B10621A122E}"/>
              </a:ext>
            </a:extLst>
          </p:cNvPr>
          <p:cNvSpPr/>
          <p:nvPr/>
        </p:nvSpPr>
        <p:spPr>
          <a:xfrm>
            <a:off x="4374357" y="3120931"/>
            <a:ext cx="195262" cy="1888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Oval 10">
            <a:extLst>
              <a:ext uri="{FF2B5EF4-FFF2-40B4-BE49-F238E27FC236}">
                <a16:creationId xmlns:a16="http://schemas.microsoft.com/office/drawing/2014/main" id="{33722761-966C-4A6D-B57C-EEF3D20F726D}"/>
              </a:ext>
            </a:extLst>
          </p:cNvPr>
          <p:cNvSpPr/>
          <p:nvPr/>
        </p:nvSpPr>
        <p:spPr>
          <a:xfrm>
            <a:off x="4388427" y="3393891"/>
            <a:ext cx="195262" cy="18886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a:extLst>
              <a:ext uri="{FF2B5EF4-FFF2-40B4-BE49-F238E27FC236}">
                <a16:creationId xmlns:a16="http://schemas.microsoft.com/office/drawing/2014/main" id="{79DD198B-A137-48F5-9801-0BB856180975}"/>
              </a:ext>
            </a:extLst>
          </p:cNvPr>
          <p:cNvSpPr/>
          <p:nvPr/>
        </p:nvSpPr>
        <p:spPr>
          <a:xfrm>
            <a:off x="4385330" y="3666851"/>
            <a:ext cx="195262" cy="18886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23473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8D33B14C-BB50-4641-8DE3-EE15433BC97B}"/>
              </a:ext>
            </a:extLst>
          </p:cNvPr>
          <p:cNvGrpSpPr>
            <a:grpSpLocks noChangeAspect="1"/>
          </p:cNvGrpSpPr>
          <p:nvPr/>
        </p:nvGrpSpPr>
        <p:grpSpPr>
          <a:xfrm>
            <a:off x="5978471" y="1862476"/>
            <a:ext cx="2496647" cy="3133048"/>
            <a:chOff x="547359" y="2135496"/>
            <a:chExt cx="2798408" cy="3511728"/>
          </a:xfrm>
        </p:grpSpPr>
        <p:pic>
          <p:nvPicPr>
            <p:cNvPr id="26" name="Picture 25" descr="Icon&#10;&#10;Description automatically generated">
              <a:extLst>
                <a:ext uri="{FF2B5EF4-FFF2-40B4-BE49-F238E27FC236}">
                  <a16:creationId xmlns:a16="http://schemas.microsoft.com/office/drawing/2014/main" id="{4C103B0A-CD07-405B-B9C9-52A0124A91A7}"/>
                </a:ext>
              </a:extLst>
            </p:cNvPr>
            <p:cNvPicPr>
              <a:picLocks noChangeAspect="1"/>
            </p:cNvPicPr>
            <p:nvPr/>
          </p:nvPicPr>
          <p:blipFill>
            <a:blip r:embed="rId2"/>
            <a:stretch>
              <a:fillRect/>
            </a:stretch>
          </p:blipFill>
          <p:spPr>
            <a:xfrm>
              <a:off x="547359" y="2135496"/>
              <a:ext cx="2798408" cy="3511728"/>
            </a:xfrm>
            <a:prstGeom prst="rect">
              <a:avLst/>
            </a:prstGeom>
          </p:spPr>
        </p:pic>
        <p:sp>
          <p:nvSpPr>
            <p:cNvPr id="27" name="Oval 26">
              <a:extLst>
                <a:ext uri="{FF2B5EF4-FFF2-40B4-BE49-F238E27FC236}">
                  <a16:creationId xmlns:a16="http://schemas.microsoft.com/office/drawing/2014/main" id="{EAEFA49A-5C95-4FDD-8647-426D414D1F61}"/>
                </a:ext>
              </a:extLst>
            </p:cNvPr>
            <p:cNvSpPr/>
            <p:nvPr/>
          </p:nvSpPr>
          <p:spPr>
            <a:xfrm>
              <a:off x="1707572" y="3275696"/>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Oval 27">
              <a:extLst>
                <a:ext uri="{FF2B5EF4-FFF2-40B4-BE49-F238E27FC236}">
                  <a16:creationId xmlns:a16="http://schemas.microsoft.com/office/drawing/2014/main" id="{42E40D5E-1967-475D-B4B2-40491680F78B}"/>
                </a:ext>
              </a:extLst>
            </p:cNvPr>
            <p:cNvSpPr/>
            <p:nvPr/>
          </p:nvSpPr>
          <p:spPr>
            <a:xfrm>
              <a:off x="1729642" y="3809962"/>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a:extLst>
                <a:ext uri="{FF2B5EF4-FFF2-40B4-BE49-F238E27FC236}">
                  <a16:creationId xmlns:a16="http://schemas.microsoft.com/office/drawing/2014/main" id="{16E18315-B697-4802-A548-80E46B3689A1}"/>
                </a:ext>
              </a:extLst>
            </p:cNvPr>
            <p:cNvSpPr/>
            <p:nvPr/>
          </p:nvSpPr>
          <p:spPr>
            <a:xfrm>
              <a:off x="1717006" y="4313910"/>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Title 1">
            <a:extLst>
              <a:ext uri="{FF2B5EF4-FFF2-40B4-BE49-F238E27FC236}">
                <a16:creationId xmlns:a16="http://schemas.microsoft.com/office/drawing/2014/main" id="{BF1D2028-03C8-4500-8C79-DFF27BC72873}"/>
              </a:ext>
            </a:extLst>
          </p:cNvPr>
          <p:cNvSpPr>
            <a:spLocks noGrp="1"/>
          </p:cNvSpPr>
          <p:nvPr>
            <p:ph type="title"/>
          </p:nvPr>
        </p:nvSpPr>
        <p:spPr>
          <a:xfrm>
            <a:off x="628650" y="976745"/>
            <a:ext cx="3943350" cy="713944"/>
          </a:xfrm>
        </p:spPr>
        <p:txBody>
          <a:bodyPr/>
          <a:lstStyle/>
          <a:p>
            <a:r>
              <a:rPr lang="en-GB" b="1" dirty="0"/>
              <a:t>Now try this….</a:t>
            </a:r>
          </a:p>
        </p:txBody>
      </p:sp>
      <p:sp>
        <p:nvSpPr>
          <p:cNvPr id="3" name="Content Placeholder 2">
            <a:extLst>
              <a:ext uri="{FF2B5EF4-FFF2-40B4-BE49-F238E27FC236}">
                <a16:creationId xmlns:a16="http://schemas.microsoft.com/office/drawing/2014/main" id="{155A9710-DFAF-4CC0-A4CC-12E4B651E8B2}"/>
              </a:ext>
            </a:extLst>
          </p:cNvPr>
          <p:cNvSpPr>
            <a:spLocks noGrp="1"/>
          </p:cNvSpPr>
          <p:nvPr>
            <p:ph idx="1"/>
          </p:nvPr>
        </p:nvSpPr>
        <p:spPr>
          <a:xfrm>
            <a:off x="425449" y="1695725"/>
            <a:ext cx="5621707" cy="4185530"/>
          </a:xfrm>
        </p:spPr>
        <p:txBody>
          <a:bodyPr>
            <a:normAutofit fontScale="92500"/>
          </a:bodyPr>
          <a:lstStyle/>
          <a:p>
            <a:pPr marL="0" indent="0">
              <a:buNone/>
            </a:pPr>
            <a:r>
              <a:rPr lang="en-GB" dirty="0"/>
              <a:t>You have 15 minutes to solve activity 3:</a:t>
            </a:r>
          </a:p>
          <a:p>
            <a:pPr marL="514350" indent="-514350">
              <a:buFont typeface="+mj-lt"/>
              <a:buAutoNum type="arabicPeriod"/>
            </a:pPr>
            <a:endParaRPr lang="en-GB" dirty="0"/>
          </a:p>
          <a:p>
            <a:pPr marL="514350" indent="-514350">
              <a:buFont typeface="+mj-lt"/>
              <a:buAutoNum type="arabicPeriod"/>
            </a:pPr>
            <a:r>
              <a:rPr lang="en-GB" dirty="0"/>
              <a:t>You have three coloured buttons and can now give each gingerbread character 3 buttons.</a:t>
            </a:r>
          </a:p>
          <a:p>
            <a:pPr marL="514350" indent="-514350">
              <a:buFont typeface="+mj-lt"/>
              <a:buAutoNum type="arabicPeriod"/>
            </a:pPr>
            <a:endParaRPr lang="en-GB" dirty="0"/>
          </a:p>
          <a:p>
            <a:pPr marL="514350" indent="-514350">
              <a:buFont typeface="+mj-lt"/>
              <a:buAutoNum type="arabicPeriod"/>
            </a:pPr>
            <a:r>
              <a:rPr lang="en-GB" dirty="0"/>
              <a:t>Can you work systematically to find out how many gingerbread characters can be decorated so they are all different?</a:t>
            </a:r>
          </a:p>
          <a:p>
            <a:pPr marL="514350" indent="-514350">
              <a:buFont typeface="+mj-lt"/>
              <a:buAutoNum type="arabicPeriod"/>
            </a:pPr>
            <a:endParaRPr lang="en-GB" dirty="0"/>
          </a:p>
          <a:p>
            <a:pPr marL="514350" indent="-514350">
              <a:buFont typeface="+mj-lt"/>
              <a:buAutoNum type="arabicPeriod"/>
            </a:pPr>
            <a:endParaRPr lang="en-GB" dirty="0"/>
          </a:p>
        </p:txBody>
      </p:sp>
      <p:sp>
        <p:nvSpPr>
          <p:cNvPr id="13" name="Oval 12">
            <a:extLst>
              <a:ext uri="{FF2B5EF4-FFF2-40B4-BE49-F238E27FC236}">
                <a16:creationId xmlns:a16="http://schemas.microsoft.com/office/drawing/2014/main" id="{6540BEBB-8CCC-4439-B4B2-1DAB28BDC184}"/>
              </a:ext>
            </a:extLst>
          </p:cNvPr>
          <p:cNvSpPr/>
          <p:nvPr/>
        </p:nvSpPr>
        <p:spPr>
          <a:xfrm>
            <a:off x="8286237" y="2316670"/>
            <a:ext cx="276897" cy="317687"/>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a:extLst>
              <a:ext uri="{FF2B5EF4-FFF2-40B4-BE49-F238E27FC236}">
                <a16:creationId xmlns:a16="http://schemas.microsoft.com/office/drawing/2014/main" id="{D9E0967D-6E72-466C-A398-3CA1F95281F1}"/>
              </a:ext>
            </a:extLst>
          </p:cNvPr>
          <p:cNvSpPr/>
          <p:nvPr/>
        </p:nvSpPr>
        <p:spPr>
          <a:xfrm>
            <a:off x="8464229" y="2475513"/>
            <a:ext cx="276897" cy="317687"/>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a:extLst>
              <a:ext uri="{FF2B5EF4-FFF2-40B4-BE49-F238E27FC236}">
                <a16:creationId xmlns:a16="http://schemas.microsoft.com/office/drawing/2014/main" id="{A6782C79-EB2A-451E-91C7-3C410024DE55}"/>
              </a:ext>
            </a:extLst>
          </p:cNvPr>
          <p:cNvSpPr/>
          <p:nvPr/>
        </p:nvSpPr>
        <p:spPr>
          <a:xfrm>
            <a:off x="8636097" y="2627913"/>
            <a:ext cx="276897" cy="317687"/>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a:extLst>
              <a:ext uri="{FF2B5EF4-FFF2-40B4-BE49-F238E27FC236}">
                <a16:creationId xmlns:a16="http://schemas.microsoft.com/office/drawing/2014/main" id="{91C4DC20-CE38-41FA-AD91-C99C6094FE75}"/>
              </a:ext>
            </a:extLst>
          </p:cNvPr>
          <p:cNvSpPr/>
          <p:nvPr/>
        </p:nvSpPr>
        <p:spPr>
          <a:xfrm>
            <a:off x="8511600" y="3377399"/>
            <a:ext cx="276897" cy="317687"/>
          </a:xfrm>
          <a:prstGeom prst="ellipse">
            <a:avLst/>
          </a:prstGeom>
          <a:solidFill>
            <a:srgbClr val="0070C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330704DB-4D5A-442B-B481-C70C17929A80}"/>
              </a:ext>
            </a:extLst>
          </p:cNvPr>
          <p:cNvSpPr/>
          <p:nvPr/>
        </p:nvSpPr>
        <p:spPr>
          <a:xfrm>
            <a:off x="8664000" y="3529799"/>
            <a:ext cx="276897" cy="317687"/>
          </a:xfrm>
          <a:prstGeom prst="ellipse">
            <a:avLst/>
          </a:prstGeom>
          <a:solidFill>
            <a:srgbClr val="0070C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Oval 17">
            <a:extLst>
              <a:ext uri="{FF2B5EF4-FFF2-40B4-BE49-F238E27FC236}">
                <a16:creationId xmlns:a16="http://schemas.microsoft.com/office/drawing/2014/main" id="{868B8774-8971-4DE1-9BAC-59C7ABAEC7AC}"/>
              </a:ext>
            </a:extLst>
          </p:cNvPr>
          <p:cNvSpPr/>
          <p:nvPr/>
        </p:nvSpPr>
        <p:spPr>
          <a:xfrm>
            <a:off x="8816400" y="3682199"/>
            <a:ext cx="276897" cy="317687"/>
          </a:xfrm>
          <a:prstGeom prst="ellipse">
            <a:avLst/>
          </a:prstGeom>
          <a:solidFill>
            <a:srgbClr val="0070C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18">
            <a:extLst>
              <a:ext uri="{FF2B5EF4-FFF2-40B4-BE49-F238E27FC236}">
                <a16:creationId xmlns:a16="http://schemas.microsoft.com/office/drawing/2014/main" id="{9E6B7901-3FAF-4531-A24A-EFA2CE4E6554}"/>
              </a:ext>
            </a:extLst>
          </p:cNvPr>
          <p:cNvSpPr/>
          <p:nvPr/>
        </p:nvSpPr>
        <p:spPr>
          <a:xfrm>
            <a:off x="8424685" y="4152286"/>
            <a:ext cx="276897" cy="317687"/>
          </a:xfrm>
          <a:prstGeom prst="ellipse">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a:extLst>
              <a:ext uri="{FF2B5EF4-FFF2-40B4-BE49-F238E27FC236}">
                <a16:creationId xmlns:a16="http://schemas.microsoft.com/office/drawing/2014/main" id="{820D440B-0E93-4B95-A44D-67E4323600EA}"/>
              </a:ext>
            </a:extLst>
          </p:cNvPr>
          <p:cNvSpPr/>
          <p:nvPr/>
        </p:nvSpPr>
        <p:spPr>
          <a:xfrm>
            <a:off x="8577085" y="4304686"/>
            <a:ext cx="276897" cy="317687"/>
          </a:xfrm>
          <a:prstGeom prst="ellipse">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a:extLst>
              <a:ext uri="{FF2B5EF4-FFF2-40B4-BE49-F238E27FC236}">
                <a16:creationId xmlns:a16="http://schemas.microsoft.com/office/drawing/2014/main" id="{687C681B-DEE1-440C-B908-FC818D28C46C}"/>
              </a:ext>
            </a:extLst>
          </p:cNvPr>
          <p:cNvSpPr/>
          <p:nvPr/>
        </p:nvSpPr>
        <p:spPr>
          <a:xfrm>
            <a:off x="8729485" y="4457086"/>
            <a:ext cx="276897" cy="317687"/>
          </a:xfrm>
          <a:prstGeom prst="ellipse">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61270D2C-B5E3-4159-AEFB-4AF4BE00DF03}"/>
              </a:ext>
            </a:extLst>
          </p:cNvPr>
          <p:cNvSpPr/>
          <p:nvPr/>
        </p:nvSpPr>
        <p:spPr>
          <a:xfrm>
            <a:off x="7120305" y="2976550"/>
            <a:ext cx="276897" cy="317687"/>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a:extLst>
              <a:ext uri="{FF2B5EF4-FFF2-40B4-BE49-F238E27FC236}">
                <a16:creationId xmlns:a16="http://schemas.microsoft.com/office/drawing/2014/main" id="{1CED1D33-A15C-4BF2-9ED3-D700292CBD36}"/>
              </a:ext>
            </a:extLst>
          </p:cNvPr>
          <p:cNvSpPr/>
          <p:nvPr/>
        </p:nvSpPr>
        <p:spPr>
          <a:xfrm>
            <a:off x="7120305" y="3828515"/>
            <a:ext cx="276897" cy="317687"/>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a:extLst>
              <a:ext uri="{FF2B5EF4-FFF2-40B4-BE49-F238E27FC236}">
                <a16:creationId xmlns:a16="http://schemas.microsoft.com/office/drawing/2014/main" id="{1CC8F1B7-CAA7-4EB6-828C-66613BFE19F5}"/>
              </a:ext>
            </a:extLst>
          </p:cNvPr>
          <p:cNvSpPr/>
          <p:nvPr/>
        </p:nvSpPr>
        <p:spPr>
          <a:xfrm>
            <a:off x="7120304" y="3404920"/>
            <a:ext cx="276897" cy="317687"/>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16423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51403A51-15F6-4A1E-8543-6D8D9FA00252}"/>
              </a:ext>
            </a:extLst>
          </p:cNvPr>
          <p:cNvGrpSpPr>
            <a:grpSpLocks noChangeAspect="1"/>
          </p:cNvGrpSpPr>
          <p:nvPr/>
        </p:nvGrpSpPr>
        <p:grpSpPr>
          <a:xfrm>
            <a:off x="1050391" y="2038881"/>
            <a:ext cx="2358021" cy="2959086"/>
            <a:chOff x="547359" y="2135496"/>
            <a:chExt cx="2798408" cy="3511728"/>
          </a:xfrm>
        </p:grpSpPr>
        <p:pic>
          <p:nvPicPr>
            <p:cNvPr id="17" name="Picture 16" descr="Icon&#10;&#10;Description automatically generated">
              <a:extLst>
                <a:ext uri="{FF2B5EF4-FFF2-40B4-BE49-F238E27FC236}">
                  <a16:creationId xmlns:a16="http://schemas.microsoft.com/office/drawing/2014/main" id="{3D338048-2F28-4062-8C8B-AECC23BD724B}"/>
                </a:ext>
              </a:extLst>
            </p:cNvPr>
            <p:cNvPicPr>
              <a:picLocks noChangeAspect="1"/>
            </p:cNvPicPr>
            <p:nvPr/>
          </p:nvPicPr>
          <p:blipFill>
            <a:blip r:embed="rId2"/>
            <a:stretch>
              <a:fillRect/>
            </a:stretch>
          </p:blipFill>
          <p:spPr>
            <a:xfrm>
              <a:off x="547359" y="2135496"/>
              <a:ext cx="2798408" cy="3511728"/>
            </a:xfrm>
            <a:prstGeom prst="rect">
              <a:avLst/>
            </a:prstGeom>
          </p:spPr>
        </p:pic>
        <p:sp>
          <p:nvSpPr>
            <p:cNvPr id="18" name="Oval 17">
              <a:extLst>
                <a:ext uri="{FF2B5EF4-FFF2-40B4-BE49-F238E27FC236}">
                  <a16:creationId xmlns:a16="http://schemas.microsoft.com/office/drawing/2014/main" id="{E3B863DE-1B71-43B9-94AC-2BA6C932F8EC}"/>
                </a:ext>
              </a:extLst>
            </p:cNvPr>
            <p:cNvSpPr/>
            <p:nvPr/>
          </p:nvSpPr>
          <p:spPr>
            <a:xfrm>
              <a:off x="1707572" y="3275696"/>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a:extLst>
                <a:ext uri="{FF2B5EF4-FFF2-40B4-BE49-F238E27FC236}">
                  <a16:creationId xmlns:a16="http://schemas.microsoft.com/office/drawing/2014/main" id="{A9CD8517-D25F-4521-BB0B-047DDCBB6E3A}"/>
                </a:ext>
              </a:extLst>
            </p:cNvPr>
            <p:cNvSpPr/>
            <p:nvPr/>
          </p:nvSpPr>
          <p:spPr>
            <a:xfrm>
              <a:off x="1729642" y="3809962"/>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a:extLst>
                <a:ext uri="{FF2B5EF4-FFF2-40B4-BE49-F238E27FC236}">
                  <a16:creationId xmlns:a16="http://schemas.microsoft.com/office/drawing/2014/main" id="{97BEAC27-E67E-4A6B-BBCB-65C25669E90A}"/>
                </a:ext>
              </a:extLst>
            </p:cNvPr>
            <p:cNvSpPr/>
            <p:nvPr/>
          </p:nvSpPr>
          <p:spPr>
            <a:xfrm>
              <a:off x="1717006" y="4313910"/>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Title 1">
            <a:extLst>
              <a:ext uri="{FF2B5EF4-FFF2-40B4-BE49-F238E27FC236}">
                <a16:creationId xmlns:a16="http://schemas.microsoft.com/office/drawing/2014/main" id="{BF1D2028-03C8-4500-8C79-DFF27BC72873}"/>
              </a:ext>
            </a:extLst>
          </p:cNvPr>
          <p:cNvSpPr>
            <a:spLocks noGrp="1"/>
          </p:cNvSpPr>
          <p:nvPr>
            <p:ph type="title"/>
          </p:nvPr>
        </p:nvSpPr>
        <p:spPr>
          <a:xfrm>
            <a:off x="628650" y="976745"/>
            <a:ext cx="3943350" cy="713944"/>
          </a:xfrm>
        </p:spPr>
        <p:txBody>
          <a:bodyPr/>
          <a:lstStyle/>
          <a:p>
            <a:r>
              <a:rPr lang="en-GB" b="1" dirty="0"/>
              <a:t>Now try this….</a:t>
            </a:r>
          </a:p>
        </p:txBody>
      </p:sp>
      <p:sp>
        <p:nvSpPr>
          <p:cNvPr id="13" name="Oval 12">
            <a:extLst>
              <a:ext uri="{FF2B5EF4-FFF2-40B4-BE49-F238E27FC236}">
                <a16:creationId xmlns:a16="http://schemas.microsoft.com/office/drawing/2014/main" id="{6540BEBB-8CCC-4439-B4B2-1DAB28BDC184}"/>
              </a:ext>
            </a:extLst>
          </p:cNvPr>
          <p:cNvSpPr/>
          <p:nvPr/>
        </p:nvSpPr>
        <p:spPr>
          <a:xfrm>
            <a:off x="2051594" y="3059712"/>
            <a:ext cx="276897" cy="317687"/>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a:extLst>
              <a:ext uri="{FF2B5EF4-FFF2-40B4-BE49-F238E27FC236}">
                <a16:creationId xmlns:a16="http://schemas.microsoft.com/office/drawing/2014/main" id="{D9E0967D-6E72-466C-A398-3CA1F95281F1}"/>
              </a:ext>
            </a:extLst>
          </p:cNvPr>
          <p:cNvSpPr/>
          <p:nvPr/>
        </p:nvSpPr>
        <p:spPr>
          <a:xfrm>
            <a:off x="2051594" y="3518424"/>
            <a:ext cx="276897" cy="317687"/>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a:extLst>
              <a:ext uri="{FF2B5EF4-FFF2-40B4-BE49-F238E27FC236}">
                <a16:creationId xmlns:a16="http://schemas.microsoft.com/office/drawing/2014/main" id="{A6782C79-EB2A-451E-91C7-3C410024DE55}"/>
              </a:ext>
            </a:extLst>
          </p:cNvPr>
          <p:cNvSpPr/>
          <p:nvPr/>
        </p:nvSpPr>
        <p:spPr>
          <a:xfrm>
            <a:off x="2051593" y="3974111"/>
            <a:ext cx="276897" cy="317687"/>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rrow: Right 8">
            <a:extLst>
              <a:ext uri="{FF2B5EF4-FFF2-40B4-BE49-F238E27FC236}">
                <a16:creationId xmlns:a16="http://schemas.microsoft.com/office/drawing/2014/main" id="{0073825D-31D8-4650-9FB5-70945693B36F}"/>
              </a:ext>
            </a:extLst>
          </p:cNvPr>
          <p:cNvSpPr/>
          <p:nvPr/>
        </p:nvSpPr>
        <p:spPr>
          <a:xfrm>
            <a:off x="2394845" y="3972798"/>
            <a:ext cx="4681910" cy="313642"/>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Speech Bubble: Rectangle 6">
            <a:extLst>
              <a:ext uri="{FF2B5EF4-FFF2-40B4-BE49-F238E27FC236}">
                <a16:creationId xmlns:a16="http://schemas.microsoft.com/office/drawing/2014/main" id="{BA4D686F-632D-4207-BE72-A0C7152A3742}"/>
              </a:ext>
            </a:extLst>
          </p:cNvPr>
          <p:cNvSpPr/>
          <p:nvPr/>
        </p:nvSpPr>
        <p:spPr>
          <a:xfrm>
            <a:off x="3646311" y="2506133"/>
            <a:ext cx="1682682" cy="1798553"/>
          </a:xfrm>
          <a:prstGeom prst="wedgeRectCallout">
            <a:avLst>
              <a:gd name="adj1" fmla="val -88593"/>
              <a:gd name="adj2" fmla="val 2358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Keep two of the button the same colour and just change one button</a:t>
            </a:r>
          </a:p>
        </p:txBody>
      </p:sp>
      <p:grpSp>
        <p:nvGrpSpPr>
          <p:cNvPr id="22" name="Group 21">
            <a:extLst>
              <a:ext uri="{FF2B5EF4-FFF2-40B4-BE49-F238E27FC236}">
                <a16:creationId xmlns:a16="http://schemas.microsoft.com/office/drawing/2014/main" id="{C592EF91-DA25-410A-912B-DD4F14D91746}"/>
              </a:ext>
            </a:extLst>
          </p:cNvPr>
          <p:cNvGrpSpPr>
            <a:grpSpLocks noChangeAspect="1"/>
          </p:cNvGrpSpPr>
          <p:nvPr/>
        </p:nvGrpSpPr>
        <p:grpSpPr>
          <a:xfrm>
            <a:off x="5897744" y="2197724"/>
            <a:ext cx="2358021" cy="2959086"/>
            <a:chOff x="547359" y="2135496"/>
            <a:chExt cx="2798408" cy="3511728"/>
          </a:xfrm>
        </p:grpSpPr>
        <p:pic>
          <p:nvPicPr>
            <p:cNvPr id="23" name="Picture 22" descr="Icon&#10;&#10;Description automatically generated">
              <a:extLst>
                <a:ext uri="{FF2B5EF4-FFF2-40B4-BE49-F238E27FC236}">
                  <a16:creationId xmlns:a16="http://schemas.microsoft.com/office/drawing/2014/main" id="{772B17D9-A899-4E3E-AEBE-BA3D1323836E}"/>
                </a:ext>
              </a:extLst>
            </p:cNvPr>
            <p:cNvPicPr>
              <a:picLocks noChangeAspect="1"/>
            </p:cNvPicPr>
            <p:nvPr/>
          </p:nvPicPr>
          <p:blipFill>
            <a:blip r:embed="rId2"/>
            <a:stretch>
              <a:fillRect/>
            </a:stretch>
          </p:blipFill>
          <p:spPr>
            <a:xfrm>
              <a:off x="547359" y="2135496"/>
              <a:ext cx="2798408" cy="3511728"/>
            </a:xfrm>
            <a:prstGeom prst="rect">
              <a:avLst/>
            </a:prstGeom>
          </p:spPr>
        </p:pic>
        <p:sp>
          <p:nvSpPr>
            <p:cNvPr id="24" name="Oval 23">
              <a:extLst>
                <a:ext uri="{FF2B5EF4-FFF2-40B4-BE49-F238E27FC236}">
                  <a16:creationId xmlns:a16="http://schemas.microsoft.com/office/drawing/2014/main" id="{8F51C3C6-BD0C-4254-A4D6-57B8F2D0E780}"/>
                </a:ext>
              </a:extLst>
            </p:cNvPr>
            <p:cNvSpPr/>
            <p:nvPr/>
          </p:nvSpPr>
          <p:spPr>
            <a:xfrm>
              <a:off x="1707572" y="3275696"/>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Oval 27">
              <a:extLst>
                <a:ext uri="{FF2B5EF4-FFF2-40B4-BE49-F238E27FC236}">
                  <a16:creationId xmlns:a16="http://schemas.microsoft.com/office/drawing/2014/main" id="{B6E21F07-4A4B-4255-A6AC-C8F79DC9B669}"/>
                </a:ext>
              </a:extLst>
            </p:cNvPr>
            <p:cNvSpPr/>
            <p:nvPr/>
          </p:nvSpPr>
          <p:spPr>
            <a:xfrm>
              <a:off x="1729642" y="3809962"/>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a:extLst>
                <a:ext uri="{FF2B5EF4-FFF2-40B4-BE49-F238E27FC236}">
                  <a16:creationId xmlns:a16="http://schemas.microsoft.com/office/drawing/2014/main" id="{642C4022-D9E9-4063-9ACF-C9408248214C}"/>
                </a:ext>
              </a:extLst>
            </p:cNvPr>
            <p:cNvSpPr/>
            <p:nvPr/>
          </p:nvSpPr>
          <p:spPr>
            <a:xfrm>
              <a:off x="1717006" y="4313910"/>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30" name="Oval 29">
            <a:extLst>
              <a:ext uri="{FF2B5EF4-FFF2-40B4-BE49-F238E27FC236}">
                <a16:creationId xmlns:a16="http://schemas.microsoft.com/office/drawing/2014/main" id="{1818F005-088C-4640-8BC1-CF058C0F0FFC}"/>
              </a:ext>
            </a:extLst>
          </p:cNvPr>
          <p:cNvSpPr/>
          <p:nvPr/>
        </p:nvSpPr>
        <p:spPr>
          <a:xfrm>
            <a:off x="6977530" y="3209617"/>
            <a:ext cx="276897" cy="317687"/>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Oval 30">
            <a:extLst>
              <a:ext uri="{FF2B5EF4-FFF2-40B4-BE49-F238E27FC236}">
                <a16:creationId xmlns:a16="http://schemas.microsoft.com/office/drawing/2014/main" id="{5CEB0669-AE98-45E3-A696-46CA461CA27D}"/>
              </a:ext>
            </a:extLst>
          </p:cNvPr>
          <p:cNvSpPr/>
          <p:nvPr/>
        </p:nvSpPr>
        <p:spPr>
          <a:xfrm>
            <a:off x="6977530" y="3668329"/>
            <a:ext cx="276897" cy="317687"/>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Oval 31">
            <a:extLst>
              <a:ext uri="{FF2B5EF4-FFF2-40B4-BE49-F238E27FC236}">
                <a16:creationId xmlns:a16="http://schemas.microsoft.com/office/drawing/2014/main" id="{E4D1DD7E-3F10-4F9B-813B-DF4D95F3FB64}"/>
              </a:ext>
            </a:extLst>
          </p:cNvPr>
          <p:cNvSpPr/>
          <p:nvPr/>
        </p:nvSpPr>
        <p:spPr>
          <a:xfrm>
            <a:off x="6977530" y="4136720"/>
            <a:ext cx="276897" cy="317687"/>
          </a:xfrm>
          <a:prstGeom prst="ellipse">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77297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9" name="Group 288">
            <a:extLst>
              <a:ext uri="{FF2B5EF4-FFF2-40B4-BE49-F238E27FC236}">
                <a16:creationId xmlns:a16="http://schemas.microsoft.com/office/drawing/2014/main" id="{DF26B34D-62B9-4BFD-A3A6-36391B995D38}"/>
              </a:ext>
            </a:extLst>
          </p:cNvPr>
          <p:cNvGrpSpPr>
            <a:grpSpLocks noChangeAspect="1"/>
          </p:cNvGrpSpPr>
          <p:nvPr/>
        </p:nvGrpSpPr>
        <p:grpSpPr>
          <a:xfrm>
            <a:off x="2059290" y="4436586"/>
            <a:ext cx="691517" cy="867786"/>
            <a:chOff x="547359" y="2135496"/>
            <a:chExt cx="2798408" cy="3511728"/>
          </a:xfrm>
        </p:grpSpPr>
        <p:pic>
          <p:nvPicPr>
            <p:cNvPr id="290" name="Picture 289" descr="Icon&#10;&#10;Description automatically generated">
              <a:extLst>
                <a:ext uri="{FF2B5EF4-FFF2-40B4-BE49-F238E27FC236}">
                  <a16:creationId xmlns:a16="http://schemas.microsoft.com/office/drawing/2014/main" id="{59586E7B-CBED-4D79-9B8F-9B31760EA991}"/>
                </a:ext>
              </a:extLst>
            </p:cNvPr>
            <p:cNvPicPr>
              <a:picLocks noChangeAspect="1"/>
            </p:cNvPicPr>
            <p:nvPr/>
          </p:nvPicPr>
          <p:blipFill>
            <a:blip r:embed="rId2"/>
            <a:stretch>
              <a:fillRect/>
            </a:stretch>
          </p:blipFill>
          <p:spPr>
            <a:xfrm>
              <a:off x="547359" y="2135496"/>
              <a:ext cx="2798408" cy="3511728"/>
            </a:xfrm>
            <a:prstGeom prst="rect">
              <a:avLst/>
            </a:prstGeom>
          </p:spPr>
        </p:pic>
        <p:sp>
          <p:nvSpPr>
            <p:cNvPr id="291" name="Oval 290">
              <a:extLst>
                <a:ext uri="{FF2B5EF4-FFF2-40B4-BE49-F238E27FC236}">
                  <a16:creationId xmlns:a16="http://schemas.microsoft.com/office/drawing/2014/main" id="{81BB2876-AD73-434D-B5C2-FEEC34E5D75A}"/>
                </a:ext>
              </a:extLst>
            </p:cNvPr>
            <p:cNvSpPr/>
            <p:nvPr/>
          </p:nvSpPr>
          <p:spPr>
            <a:xfrm>
              <a:off x="1707572" y="3275696"/>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2" name="Oval 291">
              <a:extLst>
                <a:ext uri="{FF2B5EF4-FFF2-40B4-BE49-F238E27FC236}">
                  <a16:creationId xmlns:a16="http://schemas.microsoft.com/office/drawing/2014/main" id="{544057C4-8BAC-442E-A3A1-613C3393AA77}"/>
                </a:ext>
              </a:extLst>
            </p:cNvPr>
            <p:cNvSpPr/>
            <p:nvPr/>
          </p:nvSpPr>
          <p:spPr>
            <a:xfrm>
              <a:off x="1729642" y="3809962"/>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3" name="Oval 292">
              <a:extLst>
                <a:ext uri="{FF2B5EF4-FFF2-40B4-BE49-F238E27FC236}">
                  <a16:creationId xmlns:a16="http://schemas.microsoft.com/office/drawing/2014/main" id="{005C8DEA-6A74-4C90-8446-C5160BB12A9E}"/>
                </a:ext>
              </a:extLst>
            </p:cNvPr>
            <p:cNvSpPr/>
            <p:nvPr/>
          </p:nvSpPr>
          <p:spPr>
            <a:xfrm>
              <a:off x="1717006" y="4313910"/>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94" name="Group 293">
            <a:extLst>
              <a:ext uri="{FF2B5EF4-FFF2-40B4-BE49-F238E27FC236}">
                <a16:creationId xmlns:a16="http://schemas.microsoft.com/office/drawing/2014/main" id="{A6A6E670-C250-4EFC-97BA-D4E2B40F6C82}"/>
              </a:ext>
            </a:extLst>
          </p:cNvPr>
          <p:cNvGrpSpPr>
            <a:grpSpLocks noChangeAspect="1"/>
          </p:cNvGrpSpPr>
          <p:nvPr/>
        </p:nvGrpSpPr>
        <p:grpSpPr>
          <a:xfrm>
            <a:off x="2896123" y="4436586"/>
            <a:ext cx="691517" cy="867786"/>
            <a:chOff x="547359" y="2135496"/>
            <a:chExt cx="2798408" cy="3511728"/>
          </a:xfrm>
        </p:grpSpPr>
        <p:pic>
          <p:nvPicPr>
            <p:cNvPr id="295" name="Picture 294" descr="Icon&#10;&#10;Description automatically generated">
              <a:extLst>
                <a:ext uri="{FF2B5EF4-FFF2-40B4-BE49-F238E27FC236}">
                  <a16:creationId xmlns:a16="http://schemas.microsoft.com/office/drawing/2014/main" id="{54F51C22-564D-48D5-A0C5-087F7A7F2671}"/>
                </a:ext>
              </a:extLst>
            </p:cNvPr>
            <p:cNvPicPr>
              <a:picLocks noChangeAspect="1"/>
            </p:cNvPicPr>
            <p:nvPr/>
          </p:nvPicPr>
          <p:blipFill>
            <a:blip r:embed="rId2"/>
            <a:stretch>
              <a:fillRect/>
            </a:stretch>
          </p:blipFill>
          <p:spPr>
            <a:xfrm>
              <a:off x="547359" y="2135496"/>
              <a:ext cx="2798408" cy="3511728"/>
            </a:xfrm>
            <a:prstGeom prst="rect">
              <a:avLst/>
            </a:prstGeom>
          </p:spPr>
        </p:pic>
        <p:sp>
          <p:nvSpPr>
            <p:cNvPr id="296" name="Oval 295">
              <a:extLst>
                <a:ext uri="{FF2B5EF4-FFF2-40B4-BE49-F238E27FC236}">
                  <a16:creationId xmlns:a16="http://schemas.microsoft.com/office/drawing/2014/main" id="{763F5897-3973-42B4-BBCD-1639FAD59656}"/>
                </a:ext>
              </a:extLst>
            </p:cNvPr>
            <p:cNvSpPr/>
            <p:nvPr/>
          </p:nvSpPr>
          <p:spPr>
            <a:xfrm>
              <a:off x="1707572" y="3275696"/>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7" name="Oval 296">
              <a:extLst>
                <a:ext uri="{FF2B5EF4-FFF2-40B4-BE49-F238E27FC236}">
                  <a16:creationId xmlns:a16="http://schemas.microsoft.com/office/drawing/2014/main" id="{80513094-D7A6-44FD-8221-B15B67D4A981}"/>
                </a:ext>
              </a:extLst>
            </p:cNvPr>
            <p:cNvSpPr/>
            <p:nvPr/>
          </p:nvSpPr>
          <p:spPr>
            <a:xfrm>
              <a:off x="1729642" y="3809962"/>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8" name="Oval 297">
              <a:extLst>
                <a:ext uri="{FF2B5EF4-FFF2-40B4-BE49-F238E27FC236}">
                  <a16:creationId xmlns:a16="http://schemas.microsoft.com/office/drawing/2014/main" id="{8FCE23DE-11CB-4FF7-89E5-0E0382240A5C}"/>
                </a:ext>
              </a:extLst>
            </p:cNvPr>
            <p:cNvSpPr/>
            <p:nvPr/>
          </p:nvSpPr>
          <p:spPr>
            <a:xfrm>
              <a:off x="1717006" y="4313910"/>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99" name="Group 298">
            <a:extLst>
              <a:ext uri="{FF2B5EF4-FFF2-40B4-BE49-F238E27FC236}">
                <a16:creationId xmlns:a16="http://schemas.microsoft.com/office/drawing/2014/main" id="{26877071-EE4C-4217-805F-422526C2A300}"/>
              </a:ext>
            </a:extLst>
          </p:cNvPr>
          <p:cNvGrpSpPr>
            <a:grpSpLocks noChangeAspect="1"/>
          </p:cNvGrpSpPr>
          <p:nvPr/>
        </p:nvGrpSpPr>
        <p:grpSpPr>
          <a:xfrm>
            <a:off x="3716283" y="4436586"/>
            <a:ext cx="691517" cy="867786"/>
            <a:chOff x="547359" y="2135496"/>
            <a:chExt cx="2798408" cy="3511728"/>
          </a:xfrm>
        </p:grpSpPr>
        <p:pic>
          <p:nvPicPr>
            <p:cNvPr id="300" name="Picture 299" descr="Icon&#10;&#10;Description automatically generated">
              <a:extLst>
                <a:ext uri="{FF2B5EF4-FFF2-40B4-BE49-F238E27FC236}">
                  <a16:creationId xmlns:a16="http://schemas.microsoft.com/office/drawing/2014/main" id="{93C4AC62-6CE8-4868-A55D-51B054C3D4C8}"/>
                </a:ext>
              </a:extLst>
            </p:cNvPr>
            <p:cNvPicPr>
              <a:picLocks noChangeAspect="1"/>
            </p:cNvPicPr>
            <p:nvPr/>
          </p:nvPicPr>
          <p:blipFill>
            <a:blip r:embed="rId2"/>
            <a:stretch>
              <a:fillRect/>
            </a:stretch>
          </p:blipFill>
          <p:spPr>
            <a:xfrm>
              <a:off x="547359" y="2135496"/>
              <a:ext cx="2798408" cy="3511728"/>
            </a:xfrm>
            <a:prstGeom prst="rect">
              <a:avLst/>
            </a:prstGeom>
          </p:spPr>
        </p:pic>
        <p:sp>
          <p:nvSpPr>
            <p:cNvPr id="301" name="Oval 300">
              <a:extLst>
                <a:ext uri="{FF2B5EF4-FFF2-40B4-BE49-F238E27FC236}">
                  <a16:creationId xmlns:a16="http://schemas.microsoft.com/office/drawing/2014/main" id="{68EA1298-59B2-4D5C-8B0D-CEB705DC9BEA}"/>
                </a:ext>
              </a:extLst>
            </p:cNvPr>
            <p:cNvSpPr/>
            <p:nvPr/>
          </p:nvSpPr>
          <p:spPr>
            <a:xfrm>
              <a:off x="1707572" y="3275696"/>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2" name="Oval 301">
              <a:extLst>
                <a:ext uri="{FF2B5EF4-FFF2-40B4-BE49-F238E27FC236}">
                  <a16:creationId xmlns:a16="http://schemas.microsoft.com/office/drawing/2014/main" id="{A8818CFA-422F-4E5D-98D9-F25FB3CFE80B}"/>
                </a:ext>
              </a:extLst>
            </p:cNvPr>
            <p:cNvSpPr/>
            <p:nvPr/>
          </p:nvSpPr>
          <p:spPr>
            <a:xfrm>
              <a:off x="1729642" y="3809962"/>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3" name="Oval 302">
              <a:extLst>
                <a:ext uri="{FF2B5EF4-FFF2-40B4-BE49-F238E27FC236}">
                  <a16:creationId xmlns:a16="http://schemas.microsoft.com/office/drawing/2014/main" id="{F57B36F1-D3AC-408E-990B-0E13D76D0B64}"/>
                </a:ext>
              </a:extLst>
            </p:cNvPr>
            <p:cNvSpPr/>
            <p:nvPr/>
          </p:nvSpPr>
          <p:spPr>
            <a:xfrm>
              <a:off x="1717006" y="4313910"/>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04" name="Group 303">
            <a:extLst>
              <a:ext uri="{FF2B5EF4-FFF2-40B4-BE49-F238E27FC236}">
                <a16:creationId xmlns:a16="http://schemas.microsoft.com/office/drawing/2014/main" id="{CD74DA0D-3487-47BD-8C1B-85066CEDC98C}"/>
              </a:ext>
            </a:extLst>
          </p:cNvPr>
          <p:cNvGrpSpPr>
            <a:grpSpLocks noChangeAspect="1"/>
          </p:cNvGrpSpPr>
          <p:nvPr/>
        </p:nvGrpSpPr>
        <p:grpSpPr>
          <a:xfrm>
            <a:off x="4609976" y="4423373"/>
            <a:ext cx="691517" cy="867786"/>
            <a:chOff x="547359" y="2135496"/>
            <a:chExt cx="2798408" cy="3511728"/>
          </a:xfrm>
        </p:grpSpPr>
        <p:pic>
          <p:nvPicPr>
            <p:cNvPr id="305" name="Picture 304" descr="Icon&#10;&#10;Description automatically generated">
              <a:extLst>
                <a:ext uri="{FF2B5EF4-FFF2-40B4-BE49-F238E27FC236}">
                  <a16:creationId xmlns:a16="http://schemas.microsoft.com/office/drawing/2014/main" id="{601E4117-2FC8-4EB6-8A05-EB190452C3DD}"/>
                </a:ext>
              </a:extLst>
            </p:cNvPr>
            <p:cNvPicPr>
              <a:picLocks noChangeAspect="1"/>
            </p:cNvPicPr>
            <p:nvPr/>
          </p:nvPicPr>
          <p:blipFill>
            <a:blip r:embed="rId2"/>
            <a:stretch>
              <a:fillRect/>
            </a:stretch>
          </p:blipFill>
          <p:spPr>
            <a:xfrm>
              <a:off x="547359" y="2135496"/>
              <a:ext cx="2798408" cy="3511728"/>
            </a:xfrm>
            <a:prstGeom prst="rect">
              <a:avLst/>
            </a:prstGeom>
          </p:spPr>
        </p:pic>
        <p:sp>
          <p:nvSpPr>
            <p:cNvPr id="306" name="Oval 305">
              <a:extLst>
                <a:ext uri="{FF2B5EF4-FFF2-40B4-BE49-F238E27FC236}">
                  <a16:creationId xmlns:a16="http://schemas.microsoft.com/office/drawing/2014/main" id="{144636EF-4FE0-4B7B-83E9-1A18D411464C}"/>
                </a:ext>
              </a:extLst>
            </p:cNvPr>
            <p:cNvSpPr/>
            <p:nvPr/>
          </p:nvSpPr>
          <p:spPr>
            <a:xfrm>
              <a:off x="1707572" y="3275696"/>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7" name="Oval 306">
              <a:extLst>
                <a:ext uri="{FF2B5EF4-FFF2-40B4-BE49-F238E27FC236}">
                  <a16:creationId xmlns:a16="http://schemas.microsoft.com/office/drawing/2014/main" id="{F1E96645-CFBA-4415-BCB3-39C480F82CF3}"/>
                </a:ext>
              </a:extLst>
            </p:cNvPr>
            <p:cNvSpPr/>
            <p:nvPr/>
          </p:nvSpPr>
          <p:spPr>
            <a:xfrm>
              <a:off x="1729642" y="3809962"/>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8" name="Oval 307">
              <a:extLst>
                <a:ext uri="{FF2B5EF4-FFF2-40B4-BE49-F238E27FC236}">
                  <a16:creationId xmlns:a16="http://schemas.microsoft.com/office/drawing/2014/main" id="{62EB6E36-6904-44B2-AD65-79ACBE800C2B}"/>
                </a:ext>
              </a:extLst>
            </p:cNvPr>
            <p:cNvSpPr/>
            <p:nvPr/>
          </p:nvSpPr>
          <p:spPr>
            <a:xfrm>
              <a:off x="1717006" y="4313910"/>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09" name="Group 308">
            <a:extLst>
              <a:ext uri="{FF2B5EF4-FFF2-40B4-BE49-F238E27FC236}">
                <a16:creationId xmlns:a16="http://schemas.microsoft.com/office/drawing/2014/main" id="{D5A1415F-400D-428A-B943-A4281689023D}"/>
              </a:ext>
            </a:extLst>
          </p:cNvPr>
          <p:cNvGrpSpPr>
            <a:grpSpLocks noChangeAspect="1"/>
          </p:cNvGrpSpPr>
          <p:nvPr/>
        </p:nvGrpSpPr>
        <p:grpSpPr>
          <a:xfrm>
            <a:off x="5493329" y="4432614"/>
            <a:ext cx="691517" cy="867786"/>
            <a:chOff x="547359" y="2135496"/>
            <a:chExt cx="2798408" cy="3511728"/>
          </a:xfrm>
        </p:grpSpPr>
        <p:pic>
          <p:nvPicPr>
            <p:cNvPr id="310" name="Picture 309" descr="Icon&#10;&#10;Description automatically generated">
              <a:extLst>
                <a:ext uri="{FF2B5EF4-FFF2-40B4-BE49-F238E27FC236}">
                  <a16:creationId xmlns:a16="http://schemas.microsoft.com/office/drawing/2014/main" id="{0212246C-2CE4-43CA-B7CF-29769CD59A7A}"/>
                </a:ext>
              </a:extLst>
            </p:cNvPr>
            <p:cNvPicPr>
              <a:picLocks noChangeAspect="1"/>
            </p:cNvPicPr>
            <p:nvPr/>
          </p:nvPicPr>
          <p:blipFill>
            <a:blip r:embed="rId2"/>
            <a:stretch>
              <a:fillRect/>
            </a:stretch>
          </p:blipFill>
          <p:spPr>
            <a:xfrm>
              <a:off x="547359" y="2135496"/>
              <a:ext cx="2798408" cy="3511728"/>
            </a:xfrm>
            <a:prstGeom prst="rect">
              <a:avLst/>
            </a:prstGeom>
          </p:spPr>
        </p:pic>
        <p:sp>
          <p:nvSpPr>
            <p:cNvPr id="311" name="Oval 310">
              <a:extLst>
                <a:ext uri="{FF2B5EF4-FFF2-40B4-BE49-F238E27FC236}">
                  <a16:creationId xmlns:a16="http://schemas.microsoft.com/office/drawing/2014/main" id="{302943F1-0AB5-46D1-BA55-B549DD6B1DFC}"/>
                </a:ext>
              </a:extLst>
            </p:cNvPr>
            <p:cNvSpPr/>
            <p:nvPr/>
          </p:nvSpPr>
          <p:spPr>
            <a:xfrm>
              <a:off x="1707572" y="3275696"/>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2" name="Oval 311">
              <a:extLst>
                <a:ext uri="{FF2B5EF4-FFF2-40B4-BE49-F238E27FC236}">
                  <a16:creationId xmlns:a16="http://schemas.microsoft.com/office/drawing/2014/main" id="{9E60ED96-E95A-4DAB-9824-D02B71ADD923}"/>
                </a:ext>
              </a:extLst>
            </p:cNvPr>
            <p:cNvSpPr/>
            <p:nvPr/>
          </p:nvSpPr>
          <p:spPr>
            <a:xfrm>
              <a:off x="1729642" y="3809962"/>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3" name="Oval 312">
              <a:extLst>
                <a:ext uri="{FF2B5EF4-FFF2-40B4-BE49-F238E27FC236}">
                  <a16:creationId xmlns:a16="http://schemas.microsoft.com/office/drawing/2014/main" id="{E77D08C6-2375-4691-AC4A-8B7AA61FC9FF}"/>
                </a:ext>
              </a:extLst>
            </p:cNvPr>
            <p:cNvSpPr/>
            <p:nvPr/>
          </p:nvSpPr>
          <p:spPr>
            <a:xfrm>
              <a:off x="1717006" y="4313910"/>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14" name="Group 313">
            <a:extLst>
              <a:ext uri="{FF2B5EF4-FFF2-40B4-BE49-F238E27FC236}">
                <a16:creationId xmlns:a16="http://schemas.microsoft.com/office/drawing/2014/main" id="{92B3A081-56EF-4DB7-945D-06E5E1FD1575}"/>
              </a:ext>
            </a:extLst>
          </p:cNvPr>
          <p:cNvGrpSpPr>
            <a:grpSpLocks noChangeAspect="1"/>
          </p:cNvGrpSpPr>
          <p:nvPr/>
        </p:nvGrpSpPr>
        <p:grpSpPr>
          <a:xfrm>
            <a:off x="1230004" y="4435570"/>
            <a:ext cx="691517" cy="867786"/>
            <a:chOff x="547359" y="2135496"/>
            <a:chExt cx="2798408" cy="3511728"/>
          </a:xfrm>
        </p:grpSpPr>
        <p:pic>
          <p:nvPicPr>
            <p:cNvPr id="315" name="Picture 314" descr="Icon&#10;&#10;Description automatically generated">
              <a:extLst>
                <a:ext uri="{FF2B5EF4-FFF2-40B4-BE49-F238E27FC236}">
                  <a16:creationId xmlns:a16="http://schemas.microsoft.com/office/drawing/2014/main" id="{18353581-4A72-4999-8E05-7888EFC0D1DC}"/>
                </a:ext>
              </a:extLst>
            </p:cNvPr>
            <p:cNvPicPr>
              <a:picLocks noChangeAspect="1"/>
            </p:cNvPicPr>
            <p:nvPr/>
          </p:nvPicPr>
          <p:blipFill>
            <a:blip r:embed="rId2"/>
            <a:stretch>
              <a:fillRect/>
            </a:stretch>
          </p:blipFill>
          <p:spPr>
            <a:xfrm>
              <a:off x="547359" y="2135496"/>
              <a:ext cx="2798408" cy="3511728"/>
            </a:xfrm>
            <a:prstGeom prst="rect">
              <a:avLst/>
            </a:prstGeom>
          </p:spPr>
        </p:pic>
        <p:sp>
          <p:nvSpPr>
            <p:cNvPr id="316" name="Oval 315">
              <a:extLst>
                <a:ext uri="{FF2B5EF4-FFF2-40B4-BE49-F238E27FC236}">
                  <a16:creationId xmlns:a16="http://schemas.microsoft.com/office/drawing/2014/main" id="{91DA3C8A-9789-4E0E-BCA2-8D79C2A5D8F7}"/>
                </a:ext>
              </a:extLst>
            </p:cNvPr>
            <p:cNvSpPr/>
            <p:nvPr/>
          </p:nvSpPr>
          <p:spPr>
            <a:xfrm>
              <a:off x="1707572" y="3275696"/>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7" name="Oval 316">
              <a:extLst>
                <a:ext uri="{FF2B5EF4-FFF2-40B4-BE49-F238E27FC236}">
                  <a16:creationId xmlns:a16="http://schemas.microsoft.com/office/drawing/2014/main" id="{3CB5EEB1-FD72-41F3-BB44-9EC6FB9CD143}"/>
                </a:ext>
              </a:extLst>
            </p:cNvPr>
            <p:cNvSpPr/>
            <p:nvPr/>
          </p:nvSpPr>
          <p:spPr>
            <a:xfrm>
              <a:off x="1729642" y="3809962"/>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8" name="Oval 317">
              <a:extLst>
                <a:ext uri="{FF2B5EF4-FFF2-40B4-BE49-F238E27FC236}">
                  <a16:creationId xmlns:a16="http://schemas.microsoft.com/office/drawing/2014/main" id="{C5349772-D139-44C0-9B18-68613ABF5EC4}"/>
                </a:ext>
              </a:extLst>
            </p:cNvPr>
            <p:cNvSpPr/>
            <p:nvPr/>
          </p:nvSpPr>
          <p:spPr>
            <a:xfrm>
              <a:off x="1717006" y="4313910"/>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19" name="Group 318">
            <a:extLst>
              <a:ext uri="{FF2B5EF4-FFF2-40B4-BE49-F238E27FC236}">
                <a16:creationId xmlns:a16="http://schemas.microsoft.com/office/drawing/2014/main" id="{818EC4D5-78D1-481C-9460-712FBA16C5D6}"/>
              </a:ext>
            </a:extLst>
          </p:cNvPr>
          <p:cNvGrpSpPr>
            <a:grpSpLocks noChangeAspect="1"/>
          </p:cNvGrpSpPr>
          <p:nvPr/>
        </p:nvGrpSpPr>
        <p:grpSpPr>
          <a:xfrm>
            <a:off x="400358" y="4435570"/>
            <a:ext cx="691517" cy="867786"/>
            <a:chOff x="547359" y="2135496"/>
            <a:chExt cx="2798408" cy="3511728"/>
          </a:xfrm>
        </p:grpSpPr>
        <p:pic>
          <p:nvPicPr>
            <p:cNvPr id="320" name="Picture 319" descr="Icon&#10;&#10;Description automatically generated">
              <a:extLst>
                <a:ext uri="{FF2B5EF4-FFF2-40B4-BE49-F238E27FC236}">
                  <a16:creationId xmlns:a16="http://schemas.microsoft.com/office/drawing/2014/main" id="{B148340C-2F9D-414E-AD26-F2652FD799CF}"/>
                </a:ext>
              </a:extLst>
            </p:cNvPr>
            <p:cNvPicPr>
              <a:picLocks noChangeAspect="1"/>
            </p:cNvPicPr>
            <p:nvPr/>
          </p:nvPicPr>
          <p:blipFill>
            <a:blip r:embed="rId2"/>
            <a:stretch>
              <a:fillRect/>
            </a:stretch>
          </p:blipFill>
          <p:spPr>
            <a:xfrm>
              <a:off x="547359" y="2135496"/>
              <a:ext cx="2798408" cy="3511728"/>
            </a:xfrm>
            <a:prstGeom prst="rect">
              <a:avLst/>
            </a:prstGeom>
          </p:spPr>
        </p:pic>
        <p:sp>
          <p:nvSpPr>
            <p:cNvPr id="321" name="Oval 320">
              <a:extLst>
                <a:ext uri="{FF2B5EF4-FFF2-40B4-BE49-F238E27FC236}">
                  <a16:creationId xmlns:a16="http://schemas.microsoft.com/office/drawing/2014/main" id="{85846E83-0EF5-466E-8B14-78874D897A28}"/>
                </a:ext>
              </a:extLst>
            </p:cNvPr>
            <p:cNvSpPr/>
            <p:nvPr/>
          </p:nvSpPr>
          <p:spPr>
            <a:xfrm>
              <a:off x="1707572" y="3275696"/>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2" name="Oval 321">
              <a:extLst>
                <a:ext uri="{FF2B5EF4-FFF2-40B4-BE49-F238E27FC236}">
                  <a16:creationId xmlns:a16="http://schemas.microsoft.com/office/drawing/2014/main" id="{E9A82CA4-39CA-474A-91E2-ED90A9EEF57B}"/>
                </a:ext>
              </a:extLst>
            </p:cNvPr>
            <p:cNvSpPr/>
            <p:nvPr/>
          </p:nvSpPr>
          <p:spPr>
            <a:xfrm>
              <a:off x="1729642" y="3809962"/>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3" name="Oval 322">
              <a:extLst>
                <a:ext uri="{FF2B5EF4-FFF2-40B4-BE49-F238E27FC236}">
                  <a16:creationId xmlns:a16="http://schemas.microsoft.com/office/drawing/2014/main" id="{CAF34DA2-E2F9-465C-91E3-C8BF49F19A0B}"/>
                </a:ext>
              </a:extLst>
            </p:cNvPr>
            <p:cNvSpPr/>
            <p:nvPr/>
          </p:nvSpPr>
          <p:spPr>
            <a:xfrm>
              <a:off x="1717006" y="4313910"/>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84" name="Group 283">
            <a:extLst>
              <a:ext uri="{FF2B5EF4-FFF2-40B4-BE49-F238E27FC236}">
                <a16:creationId xmlns:a16="http://schemas.microsoft.com/office/drawing/2014/main" id="{CFD9FF69-EE94-4E7A-800A-FB3C4C83306F}"/>
              </a:ext>
            </a:extLst>
          </p:cNvPr>
          <p:cNvGrpSpPr>
            <a:grpSpLocks noChangeAspect="1"/>
          </p:cNvGrpSpPr>
          <p:nvPr/>
        </p:nvGrpSpPr>
        <p:grpSpPr>
          <a:xfrm>
            <a:off x="7965625" y="3060997"/>
            <a:ext cx="691517" cy="867786"/>
            <a:chOff x="547359" y="2135496"/>
            <a:chExt cx="2798408" cy="3511728"/>
          </a:xfrm>
        </p:grpSpPr>
        <p:pic>
          <p:nvPicPr>
            <p:cNvPr id="285" name="Picture 284" descr="Icon&#10;&#10;Description automatically generated">
              <a:extLst>
                <a:ext uri="{FF2B5EF4-FFF2-40B4-BE49-F238E27FC236}">
                  <a16:creationId xmlns:a16="http://schemas.microsoft.com/office/drawing/2014/main" id="{2C31DD19-6D5E-443B-B9FC-1985687103E7}"/>
                </a:ext>
              </a:extLst>
            </p:cNvPr>
            <p:cNvPicPr>
              <a:picLocks noChangeAspect="1"/>
            </p:cNvPicPr>
            <p:nvPr/>
          </p:nvPicPr>
          <p:blipFill>
            <a:blip r:embed="rId2"/>
            <a:stretch>
              <a:fillRect/>
            </a:stretch>
          </p:blipFill>
          <p:spPr>
            <a:xfrm>
              <a:off x="547359" y="2135496"/>
              <a:ext cx="2798408" cy="3511728"/>
            </a:xfrm>
            <a:prstGeom prst="rect">
              <a:avLst/>
            </a:prstGeom>
          </p:spPr>
        </p:pic>
        <p:sp>
          <p:nvSpPr>
            <p:cNvPr id="286" name="Oval 285">
              <a:extLst>
                <a:ext uri="{FF2B5EF4-FFF2-40B4-BE49-F238E27FC236}">
                  <a16:creationId xmlns:a16="http://schemas.microsoft.com/office/drawing/2014/main" id="{B77AD07F-88B8-4925-8FCF-3815A9C396E4}"/>
                </a:ext>
              </a:extLst>
            </p:cNvPr>
            <p:cNvSpPr/>
            <p:nvPr/>
          </p:nvSpPr>
          <p:spPr>
            <a:xfrm>
              <a:off x="1707572" y="3275696"/>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7" name="Oval 286">
              <a:extLst>
                <a:ext uri="{FF2B5EF4-FFF2-40B4-BE49-F238E27FC236}">
                  <a16:creationId xmlns:a16="http://schemas.microsoft.com/office/drawing/2014/main" id="{F3600403-BC24-47E4-B89B-4F386F910A95}"/>
                </a:ext>
              </a:extLst>
            </p:cNvPr>
            <p:cNvSpPr/>
            <p:nvPr/>
          </p:nvSpPr>
          <p:spPr>
            <a:xfrm>
              <a:off x="1729642" y="3809962"/>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8" name="Oval 287">
              <a:extLst>
                <a:ext uri="{FF2B5EF4-FFF2-40B4-BE49-F238E27FC236}">
                  <a16:creationId xmlns:a16="http://schemas.microsoft.com/office/drawing/2014/main" id="{C09B3CDD-FCA0-4A21-87B6-FF37105CDB77}"/>
                </a:ext>
              </a:extLst>
            </p:cNvPr>
            <p:cNvSpPr/>
            <p:nvPr/>
          </p:nvSpPr>
          <p:spPr>
            <a:xfrm>
              <a:off x="1717006" y="4313910"/>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39" name="Group 238">
            <a:extLst>
              <a:ext uri="{FF2B5EF4-FFF2-40B4-BE49-F238E27FC236}">
                <a16:creationId xmlns:a16="http://schemas.microsoft.com/office/drawing/2014/main" id="{3E6747BA-AD3B-4084-81CB-04972439FB15}"/>
              </a:ext>
            </a:extLst>
          </p:cNvPr>
          <p:cNvGrpSpPr>
            <a:grpSpLocks noChangeAspect="1"/>
          </p:cNvGrpSpPr>
          <p:nvPr/>
        </p:nvGrpSpPr>
        <p:grpSpPr>
          <a:xfrm>
            <a:off x="1891181" y="3075519"/>
            <a:ext cx="691517" cy="867786"/>
            <a:chOff x="547359" y="2135496"/>
            <a:chExt cx="2798408" cy="3511728"/>
          </a:xfrm>
        </p:grpSpPr>
        <p:pic>
          <p:nvPicPr>
            <p:cNvPr id="240" name="Picture 239" descr="Icon&#10;&#10;Description automatically generated">
              <a:extLst>
                <a:ext uri="{FF2B5EF4-FFF2-40B4-BE49-F238E27FC236}">
                  <a16:creationId xmlns:a16="http://schemas.microsoft.com/office/drawing/2014/main" id="{B2630486-B199-408D-B2FF-1528DFA5A9DA}"/>
                </a:ext>
              </a:extLst>
            </p:cNvPr>
            <p:cNvPicPr>
              <a:picLocks noChangeAspect="1"/>
            </p:cNvPicPr>
            <p:nvPr/>
          </p:nvPicPr>
          <p:blipFill>
            <a:blip r:embed="rId2"/>
            <a:stretch>
              <a:fillRect/>
            </a:stretch>
          </p:blipFill>
          <p:spPr>
            <a:xfrm>
              <a:off x="547359" y="2135496"/>
              <a:ext cx="2798408" cy="3511728"/>
            </a:xfrm>
            <a:prstGeom prst="rect">
              <a:avLst/>
            </a:prstGeom>
          </p:spPr>
        </p:pic>
        <p:sp>
          <p:nvSpPr>
            <p:cNvPr id="241" name="Oval 240">
              <a:extLst>
                <a:ext uri="{FF2B5EF4-FFF2-40B4-BE49-F238E27FC236}">
                  <a16:creationId xmlns:a16="http://schemas.microsoft.com/office/drawing/2014/main" id="{C7044C40-B01B-4928-A660-A6E89E61F01A}"/>
                </a:ext>
              </a:extLst>
            </p:cNvPr>
            <p:cNvSpPr/>
            <p:nvPr/>
          </p:nvSpPr>
          <p:spPr>
            <a:xfrm>
              <a:off x="1707572" y="3275696"/>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2" name="Oval 241">
              <a:extLst>
                <a:ext uri="{FF2B5EF4-FFF2-40B4-BE49-F238E27FC236}">
                  <a16:creationId xmlns:a16="http://schemas.microsoft.com/office/drawing/2014/main" id="{C02A27D9-5B67-40D4-9D46-CC9929C3C3B2}"/>
                </a:ext>
              </a:extLst>
            </p:cNvPr>
            <p:cNvSpPr/>
            <p:nvPr/>
          </p:nvSpPr>
          <p:spPr>
            <a:xfrm>
              <a:off x="1729642" y="3809962"/>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3" name="Oval 242">
              <a:extLst>
                <a:ext uri="{FF2B5EF4-FFF2-40B4-BE49-F238E27FC236}">
                  <a16:creationId xmlns:a16="http://schemas.microsoft.com/office/drawing/2014/main" id="{1BBED73E-3AE7-4B86-B302-FBC3E9BB10F2}"/>
                </a:ext>
              </a:extLst>
            </p:cNvPr>
            <p:cNvSpPr/>
            <p:nvPr/>
          </p:nvSpPr>
          <p:spPr>
            <a:xfrm>
              <a:off x="1717006" y="4313910"/>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44" name="Group 243">
            <a:extLst>
              <a:ext uri="{FF2B5EF4-FFF2-40B4-BE49-F238E27FC236}">
                <a16:creationId xmlns:a16="http://schemas.microsoft.com/office/drawing/2014/main" id="{2CD70C63-02F1-4278-A607-454E74900484}"/>
              </a:ext>
            </a:extLst>
          </p:cNvPr>
          <p:cNvGrpSpPr>
            <a:grpSpLocks noChangeAspect="1"/>
          </p:cNvGrpSpPr>
          <p:nvPr/>
        </p:nvGrpSpPr>
        <p:grpSpPr>
          <a:xfrm>
            <a:off x="2728014" y="3075519"/>
            <a:ext cx="691517" cy="867786"/>
            <a:chOff x="547359" y="2135496"/>
            <a:chExt cx="2798408" cy="3511728"/>
          </a:xfrm>
        </p:grpSpPr>
        <p:pic>
          <p:nvPicPr>
            <p:cNvPr id="245" name="Picture 244" descr="Icon&#10;&#10;Description automatically generated">
              <a:extLst>
                <a:ext uri="{FF2B5EF4-FFF2-40B4-BE49-F238E27FC236}">
                  <a16:creationId xmlns:a16="http://schemas.microsoft.com/office/drawing/2014/main" id="{51B32570-A373-411D-B67B-0B0BD536E1D2}"/>
                </a:ext>
              </a:extLst>
            </p:cNvPr>
            <p:cNvPicPr>
              <a:picLocks noChangeAspect="1"/>
            </p:cNvPicPr>
            <p:nvPr/>
          </p:nvPicPr>
          <p:blipFill>
            <a:blip r:embed="rId2"/>
            <a:stretch>
              <a:fillRect/>
            </a:stretch>
          </p:blipFill>
          <p:spPr>
            <a:xfrm>
              <a:off x="547359" y="2135496"/>
              <a:ext cx="2798408" cy="3511728"/>
            </a:xfrm>
            <a:prstGeom prst="rect">
              <a:avLst/>
            </a:prstGeom>
          </p:spPr>
        </p:pic>
        <p:sp>
          <p:nvSpPr>
            <p:cNvPr id="246" name="Oval 245">
              <a:extLst>
                <a:ext uri="{FF2B5EF4-FFF2-40B4-BE49-F238E27FC236}">
                  <a16:creationId xmlns:a16="http://schemas.microsoft.com/office/drawing/2014/main" id="{D415301B-077E-4E94-9A43-178572C21C84}"/>
                </a:ext>
              </a:extLst>
            </p:cNvPr>
            <p:cNvSpPr/>
            <p:nvPr/>
          </p:nvSpPr>
          <p:spPr>
            <a:xfrm>
              <a:off x="1707572" y="3275696"/>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7" name="Oval 246">
              <a:extLst>
                <a:ext uri="{FF2B5EF4-FFF2-40B4-BE49-F238E27FC236}">
                  <a16:creationId xmlns:a16="http://schemas.microsoft.com/office/drawing/2014/main" id="{E9BA6F85-B624-41B2-B3D1-2BA860F223A9}"/>
                </a:ext>
              </a:extLst>
            </p:cNvPr>
            <p:cNvSpPr/>
            <p:nvPr/>
          </p:nvSpPr>
          <p:spPr>
            <a:xfrm>
              <a:off x="1729642" y="3809962"/>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8" name="Oval 247">
              <a:extLst>
                <a:ext uri="{FF2B5EF4-FFF2-40B4-BE49-F238E27FC236}">
                  <a16:creationId xmlns:a16="http://schemas.microsoft.com/office/drawing/2014/main" id="{955BFC11-5FA5-480E-8F5C-5CF36C87368E}"/>
                </a:ext>
              </a:extLst>
            </p:cNvPr>
            <p:cNvSpPr/>
            <p:nvPr/>
          </p:nvSpPr>
          <p:spPr>
            <a:xfrm>
              <a:off x="1717006" y="4313910"/>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49" name="Group 248">
            <a:extLst>
              <a:ext uri="{FF2B5EF4-FFF2-40B4-BE49-F238E27FC236}">
                <a16:creationId xmlns:a16="http://schemas.microsoft.com/office/drawing/2014/main" id="{E0CCC233-D380-48A6-BDE4-6E267CFF9C30}"/>
              </a:ext>
            </a:extLst>
          </p:cNvPr>
          <p:cNvGrpSpPr>
            <a:grpSpLocks noChangeAspect="1"/>
          </p:cNvGrpSpPr>
          <p:nvPr/>
        </p:nvGrpSpPr>
        <p:grpSpPr>
          <a:xfrm>
            <a:off x="3548174" y="3075519"/>
            <a:ext cx="691517" cy="867786"/>
            <a:chOff x="547359" y="2135496"/>
            <a:chExt cx="2798408" cy="3511728"/>
          </a:xfrm>
        </p:grpSpPr>
        <p:pic>
          <p:nvPicPr>
            <p:cNvPr id="250" name="Picture 249" descr="Icon&#10;&#10;Description automatically generated">
              <a:extLst>
                <a:ext uri="{FF2B5EF4-FFF2-40B4-BE49-F238E27FC236}">
                  <a16:creationId xmlns:a16="http://schemas.microsoft.com/office/drawing/2014/main" id="{1EE3D741-F177-4457-B780-310ADBF246A3}"/>
                </a:ext>
              </a:extLst>
            </p:cNvPr>
            <p:cNvPicPr>
              <a:picLocks noChangeAspect="1"/>
            </p:cNvPicPr>
            <p:nvPr/>
          </p:nvPicPr>
          <p:blipFill>
            <a:blip r:embed="rId2"/>
            <a:stretch>
              <a:fillRect/>
            </a:stretch>
          </p:blipFill>
          <p:spPr>
            <a:xfrm>
              <a:off x="547359" y="2135496"/>
              <a:ext cx="2798408" cy="3511728"/>
            </a:xfrm>
            <a:prstGeom prst="rect">
              <a:avLst/>
            </a:prstGeom>
          </p:spPr>
        </p:pic>
        <p:sp>
          <p:nvSpPr>
            <p:cNvPr id="251" name="Oval 250">
              <a:extLst>
                <a:ext uri="{FF2B5EF4-FFF2-40B4-BE49-F238E27FC236}">
                  <a16:creationId xmlns:a16="http://schemas.microsoft.com/office/drawing/2014/main" id="{029A3F9A-2EF6-423E-A1B5-0BD38173DBD6}"/>
                </a:ext>
              </a:extLst>
            </p:cNvPr>
            <p:cNvSpPr/>
            <p:nvPr/>
          </p:nvSpPr>
          <p:spPr>
            <a:xfrm>
              <a:off x="1707572" y="3275696"/>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2" name="Oval 251">
              <a:extLst>
                <a:ext uri="{FF2B5EF4-FFF2-40B4-BE49-F238E27FC236}">
                  <a16:creationId xmlns:a16="http://schemas.microsoft.com/office/drawing/2014/main" id="{EAC78AEF-003A-4611-B2BC-1814EBFDE70F}"/>
                </a:ext>
              </a:extLst>
            </p:cNvPr>
            <p:cNvSpPr/>
            <p:nvPr/>
          </p:nvSpPr>
          <p:spPr>
            <a:xfrm>
              <a:off x="1729642" y="3809962"/>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3" name="Oval 252">
              <a:extLst>
                <a:ext uri="{FF2B5EF4-FFF2-40B4-BE49-F238E27FC236}">
                  <a16:creationId xmlns:a16="http://schemas.microsoft.com/office/drawing/2014/main" id="{9A5871DB-1EAC-4B1E-A808-69C371BBDF74}"/>
                </a:ext>
              </a:extLst>
            </p:cNvPr>
            <p:cNvSpPr/>
            <p:nvPr/>
          </p:nvSpPr>
          <p:spPr>
            <a:xfrm>
              <a:off x="1717006" y="4313910"/>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54" name="Group 253">
            <a:extLst>
              <a:ext uri="{FF2B5EF4-FFF2-40B4-BE49-F238E27FC236}">
                <a16:creationId xmlns:a16="http://schemas.microsoft.com/office/drawing/2014/main" id="{A5B22CE3-772F-4BC8-B96D-7FF7989A1517}"/>
              </a:ext>
            </a:extLst>
          </p:cNvPr>
          <p:cNvGrpSpPr>
            <a:grpSpLocks noChangeAspect="1"/>
          </p:cNvGrpSpPr>
          <p:nvPr/>
        </p:nvGrpSpPr>
        <p:grpSpPr>
          <a:xfrm>
            <a:off x="4441867" y="3062306"/>
            <a:ext cx="691517" cy="867786"/>
            <a:chOff x="547359" y="2135496"/>
            <a:chExt cx="2798408" cy="3511728"/>
          </a:xfrm>
        </p:grpSpPr>
        <p:pic>
          <p:nvPicPr>
            <p:cNvPr id="255" name="Picture 254" descr="Icon&#10;&#10;Description automatically generated">
              <a:extLst>
                <a:ext uri="{FF2B5EF4-FFF2-40B4-BE49-F238E27FC236}">
                  <a16:creationId xmlns:a16="http://schemas.microsoft.com/office/drawing/2014/main" id="{E528EB73-E696-4794-813D-5DD14A829896}"/>
                </a:ext>
              </a:extLst>
            </p:cNvPr>
            <p:cNvPicPr>
              <a:picLocks noChangeAspect="1"/>
            </p:cNvPicPr>
            <p:nvPr/>
          </p:nvPicPr>
          <p:blipFill>
            <a:blip r:embed="rId2"/>
            <a:stretch>
              <a:fillRect/>
            </a:stretch>
          </p:blipFill>
          <p:spPr>
            <a:xfrm>
              <a:off x="547359" y="2135496"/>
              <a:ext cx="2798408" cy="3511728"/>
            </a:xfrm>
            <a:prstGeom prst="rect">
              <a:avLst/>
            </a:prstGeom>
          </p:spPr>
        </p:pic>
        <p:sp>
          <p:nvSpPr>
            <p:cNvPr id="256" name="Oval 255">
              <a:extLst>
                <a:ext uri="{FF2B5EF4-FFF2-40B4-BE49-F238E27FC236}">
                  <a16:creationId xmlns:a16="http://schemas.microsoft.com/office/drawing/2014/main" id="{10CC3F61-C5EC-411E-BEF2-0FC58A43729F}"/>
                </a:ext>
              </a:extLst>
            </p:cNvPr>
            <p:cNvSpPr/>
            <p:nvPr/>
          </p:nvSpPr>
          <p:spPr>
            <a:xfrm>
              <a:off x="1707572" y="3275696"/>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7" name="Oval 256">
              <a:extLst>
                <a:ext uri="{FF2B5EF4-FFF2-40B4-BE49-F238E27FC236}">
                  <a16:creationId xmlns:a16="http://schemas.microsoft.com/office/drawing/2014/main" id="{EEEBDDF6-0887-4DA9-B773-CF51DC3A7D89}"/>
                </a:ext>
              </a:extLst>
            </p:cNvPr>
            <p:cNvSpPr/>
            <p:nvPr/>
          </p:nvSpPr>
          <p:spPr>
            <a:xfrm>
              <a:off x="1729642" y="3809962"/>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8" name="Oval 257">
              <a:extLst>
                <a:ext uri="{FF2B5EF4-FFF2-40B4-BE49-F238E27FC236}">
                  <a16:creationId xmlns:a16="http://schemas.microsoft.com/office/drawing/2014/main" id="{2D54F512-3040-4E35-B5C8-FE13EA7B3709}"/>
                </a:ext>
              </a:extLst>
            </p:cNvPr>
            <p:cNvSpPr/>
            <p:nvPr/>
          </p:nvSpPr>
          <p:spPr>
            <a:xfrm>
              <a:off x="1717006" y="4313910"/>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59" name="Group 258">
            <a:extLst>
              <a:ext uri="{FF2B5EF4-FFF2-40B4-BE49-F238E27FC236}">
                <a16:creationId xmlns:a16="http://schemas.microsoft.com/office/drawing/2014/main" id="{90DFFD75-2F4C-4CA0-993C-1BB3200D8FB8}"/>
              </a:ext>
            </a:extLst>
          </p:cNvPr>
          <p:cNvGrpSpPr>
            <a:grpSpLocks noChangeAspect="1"/>
          </p:cNvGrpSpPr>
          <p:nvPr/>
        </p:nvGrpSpPr>
        <p:grpSpPr>
          <a:xfrm>
            <a:off x="5325220" y="3071547"/>
            <a:ext cx="691517" cy="867786"/>
            <a:chOff x="547359" y="2135496"/>
            <a:chExt cx="2798408" cy="3511728"/>
          </a:xfrm>
        </p:grpSpPr>
        <p:pic>
          <p:nvPicPr>
            <p:cNvPr id="260" name="Picture 259" descr="Icon&#10;&#10;Description automatically generated">
              <a:extLst>
                <a:ext uri="{FF2B5EF4-FFF2-40B4-BE49-F238E27FC236}">
                  <a16:creationId xmlns:a16="http://schemas.microsoft.com/office/drawing/2014/main" id="{C95FF644-5103-4869-925E-A8A41BA120C3}"/>
                </a:ext>
              </a:extLst>
            </p:cNvPr>
            <p:cNvPicPr>
              <a:picLocks noChangeAspect="1"/>
            </p:cNvPicPr>
            <p:nvPr/>
          </p:nvPicPr>
          <p:blipFill>
            <a:blip r:embed="rId2"/>
            <a:stretch>
              <a:fillRect/>
            </a:stretch>
          </p:blipFill>
          <p:spPr>
            <a:xfrm>
              <a:off x="547359" y="2135496"/>
              <a:ext cx="2798408" cy="3511728"/>
            </a:xfrm>
            <a:prstGeom prst="rect">
              <a:avLst/>
            </a:prstGeom>
          </p:spPr>
        </p:pic>
        <p:sp>
          <p:nvSpPr>
            <p:cNvPr id="261" name="Oval 260">
              <a:extLst>
                <a:ext uri="{FF2B5EF4-FFF2-40B4-BE49-F238E27FC236}">
                  <a16:creationId xmlns:a16="http://schemas.microsoft.com/office/drawing/2014/main" id="{CEB1F1DB-E261-42E8-A268-B65D6E4FCB3C}"/>
                </a:ext>
              </a:extLst>
            </p:cNvPr>
            <p:cNvSpPr/>
            <p:nvPr/>
          </p:nvSpPr>
          <p:spPr>
            <a:xfrm>
              <a:off x="1707572" y="3275696"/>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2" name="Oval 261">
              <a:extLst>
                <a:ext uri="{FF2B5EF4-FFF2-40B4-BE49-F238E27FC236}">
                  <a16:creationId xmlns:a16="http://schemas.microsoft.com/office/drawing/2014/main" id="{8C8766F1-BEF5-42F8-8347-BA6912BDC284}"/>
                </a:ext>
              </a:extLst>
            </p:cNvPr>
            <p:cNvSpPr/>
            <p:nvPr/>
          </p:nvSpPr>
          <p:spPr>
            <a:xfrm>
              <a:off x="1729642" y="3809962"/>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3" name="Oval 262">
              <a:extLst>
                <a:ext uri="{FF2B5EF4-FFF2-40B4-BE49-F238E27FC236}">
                  <a16:creationId xmlns:a16="http://schemas.microsoft.com/office/drawing/2014/main" id="{2EEA7D1A-5D00-47FE-B303-733CCFCED8F9}"/>
                </a:ext>
              </a:extLst>
            </p:cNvPr>
            <p:cNvSpPr/>
            <p:nvPr/>
          </p:nvSpPr>
          <p:spPr>
            <a:xfrm>
              <a:off x="1717006" y="4313910"/>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64" name="Group 263">
            <a:extLst>
              <a:ext uri="{FF2B5EF4-FFF2-40B4-BE49-F238E27FC236}">
                <a16:creationId xmlns:a16="http://schemas.microsoft.com/office/drawing/2014/main" id="{2FC22BDD-D36A-41A3-8514-5E3E6A9FFC35}"/>
              </a:ext>
            </a:extLst>
          </p:cNvPr>
          <p:cNvGrpSpPr>
            <a:grpSpLocks noChangeAspect="1"/>
          </p:cNvGrpSpPr>
          <p:nvPr/>
        </p:nvGrpSpPr>
        <p:grpSpPr>
          <a:xfrm>
            <a:off x="6184846" y="3060997"/>
            <a:ext cx="691517" cy="867786"/>
            <a:chOff x="547359" y="2135496"/>
            <a:chExt cx="2798408" cy="3511728"/>
          </a:xfrm>
        </p:grpSpPr>
        <p:pic>
          <p:nvPicPr>
            <p:cNvPr id="265" name="Picture 264" descr="Icon&#10;&#10;Description automatically generated">
              <a:extLst>
                <a:ext uri="{FF2B5EF4-FFF2-40B4-BE49-F238E27FC236}">
                  <a16:creationId xmlns:a16="http://schemas.microsoft.com/office/drawing/2014/main" id="{6A186809-094D-4AD9-8351-A8423C94C3DA}"/>
                </a:ext>
              </a:extLst>
            </p:cNvPr>
            <p:cNvPicPr>
              <a:picLocks noChangeAspect="1"/>
            </p:cNvPicPr>
            <p:nvPr/>
          </p:nvPicPr>
          <p:blipFill>
            <a:blip r:embed="rId2"/>
            <a:stretch>
              <a:fillRect/>
            </a:stretch>
          </p:blipFill>
          <p:spPr>
            <a:xfrm>
              <a:off x="547359" y="2135496"/>
              <a:ext cx="2798408" cy="3511728"/>
            </a:xfrm>
            <a:prstGeom prst="rect">
              <a:avLst/>
            </a:prstGeom>
          </p:spPr>
        </p:pic>
        <p:sp>
          <p:nvSpPr>
            <p:cNvPr id="266" name="Oval 265">
              <a:extLst>
                <a:ext uri="{FF2B5EF4-FFF2-40B4-BE49-F238E27FC236}">
                  <a16:creationId xmlns:a16="http://schemas.microsoft.com/office/drawing/2014/main" id="{BA2D7FC4-BD05-460D-881B-4B506B5C7635}"/>
                </a:ext>
              </a:extLst>
            </p:cNvPr>
            <p:cNvSpPr/>
            <p:nvPr/>
          </p:nvSpPr>
          <p:spPr>
            <a:xfrm>
              <a:off x="1707572" y="3275696"/>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7" name="Oval 266">
              <a:extLst>
                <a:ext uri="{FF2B5EF4-FFF2-40B4-BE49-F238E27FC236}">
                  <a16:creationId xmlns:a16="http://schemas.microsoft.com/office/drawing/2014/main" id="{2DEBB445-9BC4-43F0-99BD-3DFAD861729F}"/>
                </a:ext>
              </a:extLst>
            </p:cNvPr>
            <p:cNvSpPr/>
            <p:nvPr/>
          </p:nvSpPr>
          <p:spPr>
            <a:xfrm>
              <a:off x="1729642" y="3809962"/>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8" name="Oval 267">
              <a:extLst>
                <a:ext uri="{FF2B5EF4-FFF2-40B4-BE49-F238E27FC236}">
                  <a16:creationId xmlns:a16="http://schemas.microsoft.com/office/drawing/2014/main" id="{140C843D-A233-47F7-97BD-E617ADF41BFC}"/>
                </a:ext>
              </a:extLst>
            </p:cNvPr>
            <p:cNvSpPr/>
            <p:nvPr/>
          </p:nvSpPr>
          <p:spPr>
            <a:xfrm>
              <a:off x="1717006" y="4313910"/>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69" name="Group 268">
            <a:extLst>
              <a:ext uri="{FF2B5EF4-FFF2-40B4-BE49-F238E27FC236}">
                <a16:creationId xmlns:a16="http://schemas.microsoft.com/office/drawing/2014/main" id="{AEDDB7D9-48FD-430C-93CB-8C2A6371053C}"/>
              </a:ext>
            </a:extLst>
          </p:cNvPr>
          <p:cNvGrpSpPr>
            <a:grpSpLocks noChangeAspect="1"/>
          </p:cNvGrpSpPr>
          <p:nvPr/>
        </p:nvGrpSpPr>
        <p:grpSpPr>
          <a:xfrm>
            <a:off x="7118559" y="3051433"/>
            <a:ext cx="691517" cy="867786"/>
            <a:chOff x="547359" y="2135496"/>
            <a:chExt cx="2798408" cy="3511728"/>
          </a:xfrm>
        </p:grpSpPr>
        <p:pic>
          <p:nvPicPr>
            <p:cNvPr id="270" name="Picture 269" descr="Icon&#10;&#10;Description automatically generated">
              <a:extLst>
                <a:ext uri="{FF2B5EF4-FFF2-40B4-BE49-F238E27FC236}">
                  <a16:creationId xmlns:a16="http://schemas.microsoft.com/office/drawing/2014/main" id="{D08DF001-FE01-44FB-B484-D8B0AB3CAA6D}"/>
                </a:ext>
              </a:extLst>
            </p:cNvPr>
            <p:cNvPicPr>
              <a:picLocks noChangeAspect="1"/>
            </p:cNvPicPr>
            <p:nvPr/>
          </p:nvPicPr>
          <p:blipFill>
            <a:blip r:embed="rId2"/>
            <a:stretch>
              <a:fillRect/>
            </a:stretch>
          </p:blipFill>
          <p:spPr>
            <a:xfrm>
              <a:off x="547359" y="2135496"/>
              <a:ext cx="2798408" cy="3511728"/>
            </a:xfrm>
            <a:prstGeom prst="rect">
              <a:avLst/>
            </a:prstGeom>
          </p:spPr>
        </p:pic>
        <p:sp>
          <p:nvSpPr>
            <p:cNvPr id="271" name="Oval 270">
              <a:extLst>
                <a:ext uri="{FF2B5EF4-FFF2-40B4-BE49-F238E27FC236}">
                  <a16:creationId xmlns:a16="http://schemas.microsoft.com/office/drawing/2014/main" id="{4562D8D5-FEE8-478A-AC26-C07AFFDA7E30}"/>
                </a:ext>
              </a:extLst>
            </p:cNvPr>
            <p:cNvSpPr/>
            <p:nvPr/>
          </p:nvSpPr>
          <p:spPr>
            <a:xfrm>
              <a:off x="1707572" y="3275696"/>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2" name="Oval 271">
              <a:extLst>
                <a:ext uri="{FF2B5EF4-FFF2-40B4-BE49-F238E27FC236}">
                  <a16:creationId xmlns:a16="http://schemas.microsoft.com/office/drawing/2014/main" id="{AA8C88AE-4F87-40A9-BE74-C7A6CDDEA6B1}"/>
                </a:ext>
              </a:extLst>
            </p:cNvPr>
            <p:cNvSpPr/>
            <p:nvPr/>
          </p:nvSpPr>
          <p:spPr>
            <a:xfrm>
              <a:off x="1729642" y="3809962"/>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3" name="Oval 272">
              <a:extLst>
                <a:ext uri="{FF2B5EF4-FFF2-40B4-BE49-F238E27FC236}">
                  <a16:creationId xmlns:a16="http://schemas.microsoft.com/office/drawing/2014/main" id="{161047E9-F49E-4A59-9939-579ABC3CD2F9}"/>
                </a:ext>
              </a:extLst>
            </p:cNvPr>
            <p:cNvSpPr/>
            <p:nvPr/>
          </p:nvSpPr>
          <p:spPr>
            <a:xfrm>
              <a:off x="1717006" y="4313910"/>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74" name="Group 273">
            <a:extLst>
              <a:ext uri="{FF2B5EF4-FFF2-40B4-BE49-F238E27FC236}">
                <a16:creationId xmlns:a16="http://schemas.microsoft.com/office/drawing/2014/main" id="{48B81DD6-7ED3-43C5-821E-AB8E0D2A6079}"/>
              </a:ext>
            </a:extLst>
          </p:cNvPr>
          <p:cNvGrpSpPr>
            <a:grpSpLocks noChangeAspect="1"/>
          </p:cNvGrpSpPr>
          <p:nvPr/>
        </p:nvGrpSpPr>
        <p:grpSpPr>
          <a:xfrm>
            <a:off x="1061895" y="3074503"/>
            <a:ext cx="691517" cy="867786"/>
            <a:chOff x="547359" y="2135496"/>
            <a:chExt cx="2798408" cy="3511728"/>
          </a:xfrm>
        </p:grpSpPr>
        <p:pic>
          <p:nvPicPr>
            <p:cNvPr id="275" name="Picture 274" descr="Icon&#10;&#10;Description automatically generated">
              <a:extLst>
                <a:ext uri="{FF2B5EF4-FFF2-40B4-BE49-F238E27FC236}">
                  <a16:creationId xmlns:a16="http://schemas.microsoft.com/office/drawing/2014/main" id="{C1E59570-6E08-41A8-8084-D3C2BA304293}"/>
                </a:ext>
              </a:extLst>
            </p:cNvPr>
            <p:cNvPicPr>
              <a:picLocks noChangeAspect="1"/>
            </p:cNvPicPr>
            <p:nvPr/>
          </p:nvPicPr>
          <p:blipFill>
            <a:blip r:embed="rId2"/>
            <a:stretch>
              <a:fillRect/>
            </a:stretch>
          </p:blipFill>
          <p:spPr>
            <a:xfrm>
              <a:off x="547359" y="2135496"/>
              <a:ext cx="2798408" cy="3511728"/>
            </a:xfrm>
            <a:prstGeom prst="rect">
              <a:avLst/>
            </a:prstGeom>
          </p:spPr>
        </p:pic>
        <p:sp>
          <p:nvSpPr>
            <p:cNvPr id="276" name="Oval 275">
              <a:extLst>
                <a:ext uri="{FF2B5EF4-FFF2-40B4-BE49-F238E27FC236}">
                  <a16:creationId xmlns:a16="http://schemas.microsoft.com/office/drawing/2014/main" id="{3060F867-C045-45D0-9049-F9C68BA16F16}"/>
                </a:ext>
              </a:extLst>
            </p:cNvPr>
            <p:cNvSpPr/>
            <p:nvPr/>
          </p:nvSpPr>
          <p:spPr>
            <a:xfrm>
              <a:off x="1707572" y="3275696"/>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7" name="Oval 276">
              <a:extLst>
                <a:ext uri="{FF2B5EF4-FFF2-40B4-BE49-F238E27FC236}">
                  <a16:creationId xmlns:a16="http://schemas.microsoft.com/office/drawing/2014/main" id="{999B731C-CEEB-4897-ADF4-41F1B88678E8}"/>
                </a:ext>
              </a:extLst>
            </p:cNvPr>
            <p:cNvSpPr/>
            <p:nvPr/>
          </p:nvSpPr>
          <p:spPr>
            <a:xfrm>
              <a:off x="1729642" y="3809962"/>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8" name="Oval 277">
              <a:extLst>
                <a:ext uri="{FF2B5EF4-FFF2-40B4-BE49-F238E27FC236}">
                  <a16:creationId xmlns:a16="http://schemas.microsoft.com/office/drawing/2014/main" id="{648E82F4-3A14-4D78-A703-124BA720C91C}"/>
                </a:ext>
              </a:extLst>
            </p:cNvPr>
            <p:cNvSpPr/>
            <p:nvPr/>
          </p:nvSpPr>
          <p:spPr>
            <a:xfrm>
              <a:off x="1717006" y="4313910"/>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79" name="Group 278">
            <a:extLst>
              <a:ext uri="{FF2B5EF4-FFF2-40B4-BE49-F238E27FC236}">
                <a16:creationId xmlns:a16="http://schemas.microsoft.com/office/drawing/2014/main" id="{0725C872-4807-4B59-800D-736F61521ED8}"/>
              </a:ext>
            </a:extLst>
          </p:cNvPr>
          <p:cNvGrpSpPr>
            <a:grpSpLocks noChangeAspect="1"/>
          </p:cNvGrpSpPr>
          <p:nvPr/>
        </p:nvGrpSpPr>
        <p:grpSpPr>
          <a:xfrm>
            <a:off x="232249" y="3074503"/>
            <a:ext cx="691517" cy="867786"/>
            <a:chOff x="547359" y="2135496"/>
            <a:chExt cx="2798408" cy="3511728"/>
          </a:xfrm>
        </p:grpSpPr>
        <p:pic>
          <p:nvPicPr>
            <p:cNvPr id="280" name="Picture 279" descr="Icon&#10;&#10;Description automatically generated">
              <a:extLst>
                <a:ext uri="{FF2B5EF4-FFF2-40B4-BE49-F238E27FC236}">
                  <a16:creationId xmlns:a16="http://schemas.microsoft.com/office/drawing/2014/main" id="{0F725DAF-FC7D-44A8-AA87-9A6DE805452A}"/>
                </a:ext>
              </a:extLst>
            </p:cNvPr>
            <p:cNvPicPr>
              <a:picLocks noChangeAspect="1"/>
            </p:cNvPicPr>
            <p:nvPr/>
          </p:nvPicPr>
          <p:blipFill>
            <a:blip r:embed="rId2"/>
            <a:stretch>
              <a:fillRect/>
            </a:stretch>
          </p:blipFill>
          <p:spPr>
            <a:xfrm>
              <a:off x="547359" y="2135496"/>
              <a:ext cx="2798408" cy="3511728"/>
            </a:xfrm>
            <a:prstGeom prst="rect">
              <a:avLst/>
            </a:prstGeom>
          </p:spPr>
        </p:pic>
        <p:sp>
          <p:nvSpPr>
            <p:cNvPr id="281" name="Oval 280">
              <a:extLst>
                <a:ext uri="{FF2B5EF4-FFF2-40B4-BE49-F238E27FC236}">
                  <a16:creationId xmlns:a16="http://schemas.microsoft.com/office/drawing/2014/main" id="{7BB8794F-C0CB-4CAE-81E6-433956A2F091}"/>
                </a:ext>
              </a:extLst>
            </p:cNvPr>
            <p:cNvSpPr/>
            <p:nvPr/>
          </p:nvSpPr>
          <p:spPr>
            <a:xfrm>
              <a:off x="1707572" y="3275696"/>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2" name="Oval 281">
              <a:extLst>
                <a:ext uri="{FF2B5EF4-FFF2-40B4-BE49-F238E27FC236}">
                  <a16:creationId xmlns:a16="http://schemas.microsoft.com/office/drawing/2014/main" id="{F5E0FCC0-572C-44ED-A978-ADA8D500BD71}"/>
                </a:ext>
              </a:extLst>
            </p:cNvPr>
            <p:cNvSpPr/>
            <p:nvPr/>
          </p:nvSpPr>
          <p:spPr>
            <a:xfrm>
              <a:off x="1729642" y="3809962"/>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3" name="Oval 282">
              <a:extLst>
                <a:ext uri="{FF2B5EF4-FFF2-40B4-BE49-F238E27FC236}">
                  <a16:creationId xmlns:a16="http://schemas.microsoft.com/office/drawing/2014/main" id="{49C35A6F-36BF-4042-8239-DB80E3E12EA9}"/>
                </a:ext>
              </a:extLst>
            </p:cNvPr>
            <p:cNvSpPr/>
            <p:nvPr/>
          </p:nvSpPr>
          <p:spPr>
            <a:xfrm>
              <a:off x="1717006" y="4313910"/>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69" name="Group 168">
            <a:extLst>
              <a:ext uri="{FF2B5EF4-FFF2-40B4-BE49-F238E27FC236}">
                <a16:creationId xmlns:a16="http://schemas.microsoft.com/office/drawing/2014/main" id="{467A7277-CBDE-4A1E-BE27-FAB3D95525C7}"/>
              </a:ext>
            </a:extLst>
          </p:cNvPr>
          <p:cNvGrpSpPr>
            <a:grpSpLocks noChangeAspect="1"/>
          </p:cNvGrpSpPr>
          <p:nvPr/>
        </p:nvGrpSpPr>
        <p:grpSpPr>
          <a:xfrm>
            <a:off x="1912869" y="1703902"/>
            <a:ext cx="691517" cy="867786"/>
            <a:chOff x="547359" y="2135496"/>
            <a:chExt cx="2798408" cy="3511728"/>
          </a:xfrm>
        </p:grpSpPr>
        <p:pic>
          <p:nvPicPr>
            <p:cNvPr id="170" name="Picture 169" descr="Icon&#10;&#10;Description automatically generated">
              <a:extLst>
                <a:ext uri="{FF2B5EF4-FFF2-40B4-BE49-F238E27FC236}">
                  <a16:creationId xmlns:a16="http://schemas.microsoft.com/office/drawing/2014/main" id="{65A95758-290E-4974-AD34-CC4D752C56FD}"/>
                </a:ext>
              </a:extLst>
            </p:cNvPr>
            <p:cNvPicPr>
              <a:picLocks noChangeAspect="1"/>
            </p:cNvPicPr>
            <p:nvPr/>
          </p:nvPicPr>
          <p:blipFill>
            <a:blip r:embed="rId2"/>
            <a:stretch>
              <a:fillRect/>
            </a:stretch>
          </p:blipFill>
          <p:spPr>
            <a:xfrm>
              <a:off x="547359" y="2135496"/>
              <a:ext cx="2798408" cy="3511728"/>
            </a:xfrm>
            <a:prstGeom prst="rect">
              <a:avLst/>
            </a:prstGeom>
          </p:spPr>
        </p:pic>
        <p:sp>
          <p:nvSpPr>
            <p:cNvPr id="172" name="Oval 171">
              <a:extLst>
                <a:ext uri="{FF2B5EF4-FFF2-40B4-BE49-F238E27FC236}">
                  <a16:creationId xmlns:a16="http://schemas.microsoft.com/office/drawing/2014/main" id="{000581B2-A90E-4E1D-8B81-F4C61494F326}"/>
                </a:ext>
              </a:extLst>
            </p:cNvPr>
            <p:cNvSpPr/>
            <p:nvPr/>
          </p:nvSpPr>
          <p:spPr>
            <a:xfrm>
              <a:off x="1707572" y="3275696"/>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3" name="Oval 172">
              <a:extLst>
                <a:ext uri="{FF2B5EF4-FFF2-40B4-BE49-F238E27FC236}">
                  <a16:creationId xmlns:a16="http://schemas.microsoft.com/office/drawing/2014/main" id="{53EB4448-8115-4335-B179-3CB375AC53CD}"/>
                </a:ext>
              </a:extLst>
            </p:cNvPr>
            <p:cNvSpPr/>
            <p:nvPr/>
          </p:nvSpPr>
          <p:spPr>
            <a:xfrm>
              <a:off x="1729642" y="3809962"/>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4" name="Oval 173">
              <a:extLst>
                <a:ext uri="{FF2B5EF4-FFF2-40B4-BE49-F238E27FC236}">
                  <a16:creationId xmlns:a16="http://schemas.microsoft.com/office/drawing/2014/main" id="{FC5A1666-F509-4806-92D3-DEFC74DB0807}"/>
                </a:ext>
              </a:extLst>
            </p:cNvPr>
            <p:cNvSpPr/>
            <p:nvPr/>
          </p:nvSpPr>
          <p:spPr>
            <a:xfrm>
              <a:off x="1717006" y="4313910"/>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75" name="Group 174">
            <a:extLst>
              <a:ext uri="{FF2B5EF4-FFF2-40B4-BE49-F238E27FC236}">
                <a16:creationId xmlns:a16="http://schemas.microsoft.com/office/drawing/2014/main" id="{9433FB03-09C1-4112-A8AE-0577AE8B5199}"/>
              </a:ext>
            </a:extLst>
          </p:cNvPr>
          <p:cNvGrpSpPr>
            <a:grpSpLocks noChangeAspect="1"/>
          </p:cNvGrpSpPr>
          <p:nvPr/>
        </p:nvGrpSpPr>
        <p:grpSpPr>
          <a:xfrm>
            <a:off x="2749702" y="1703902"/>
            <a:ext cx="691517" cy="867786"/>
            <a:chOff x="547359" y="2135496"/>
            <a:chExt cx="2798408" cy="3511728"/>
          </a:xfrm>
        </p:grpSpPr>
        <p:pic>
          <p:nvPicPr>
            <p:cNvPr id="187" name="Picture 186" descr="Icon&#10;&#10;Description automatically generated">
              <a:extLst>
                <a:ext uri="{FF2B5EF4-FFF2-40B4-BE49-F238E27FC236}">
                  <a16:creationId xmlns:a16="http://schemas.microsoft.com/office/drawing/2014/main" id="{F4053786-5522-48A4-9653-F8166EAAFA7B}"/>
                </a:ext>
              </a:extLst>
            </p:cNvPr>
            <p:cNvPicPr>
              <a:picLocks noChangeAspect="1"/>
            </p:cNvPicPr>
            <p:nvPr/>
          </p:nvPicPr>
          <p:blipFill>
            <a:blip r:embed="rId2"/>
            <a:stretch>
              <a:fillRect/>
            </a:stretch>
          </p:blipFill>
          <p:spPr>
            <a:xfrm>
              <a:off x="547359" y="2135496"/>
              <a:ext cx="2798408" cy="3511728"/>
            </a:xfrm>
            <a:prstGeom prst="rect">
              <a:avLst/>
            </a:prstGeom>
          </p:spPr>
        </p:pic>
        <p:sp>
          <p:nvSpPr>
            <p:cNvPr id="188" name="Oval 187">
              <a:extLst>
                <a:ext uri="{FF2B5EF4-FFF2-40B4-BE49-F238E27FC236}">
                  <a16:creationId xmlns:a16="http://schemas.microsoft.com/office/drawing/2014/main" id="{C9CA97C6-E0DD-40C0-AAA5-E0B489B0B669}"/>
                </a:ext>
              </a:extLst>
            </p:cNvPr>
            <p:cNvSpPr/>
            <p:nvPr/>
          </p:nvSpPr>
          <p:spPr>
            <a:xfrm>
              <a:off x="1707572" y="3275696"/>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0" name="Oval 189">
              <a:extLst>
                <a:ext uri="{FF2B5EF4-FFF2-40B4-BE49-F238E27FC236}">
                  <a16:creationId xmlns:a16="http://schemas.microsoft.com/office/drawing/2014/main" id="{A8783B72-8465-4627-91AA-900274AAE06C}"/>
                </a:ext>
              </a:extLst>
            </p:cNvPr>
            <p:cNvSpPr/>
            <p:nvPr/>
          </p:nvSpPr>
          <p:spPr>
            <a:xfrm>
              <a:off x="1729642" y="3809962"/>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2" name="Oval 191">
              <a:extLst>
                <a:ext uri="{FF2B5EF4-FFF2-40B4-BE49-F238E27FC236}">
                  <a16:creationId xmlns:a16="http://schemas.microsoft.com/office/drawing/2014/main" id="{FB1375D5-E582-4D27-A6D5-E8D3080B258F}"/>
                </a:ext>
              </a:extLst>
            </p:cNvPr>
            <p:cNvSpPr/>
            <p:nvPr/>
          </p:nvSpPr>
          <p:spPr>
            <a:xfrm>
              <a:off x="1717006" y="4313910"/>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14" name="Group 213">
            <a:extLst>
              <a:ext uri="{FF2B5EF4-FFF2-40B4-BE49-F238E27FC236}">
                <a16:creationId xmlns:a16="http://schemas.microsoft.com/office/drawing/2014/main" id="{8E0FC180-A280-45B2-8014-F2AF95FD7BA3}"/>
              </a:ext>
            </a:extLst>
          </p:cNvPr>
          <p:cNvGrpSpPr>
            <a:grpSpLocks noChangeAspect="1"/>
          </p:cNvGrpSpPr>
          <p:nvPr/>
        </p:nvGrpSpPr>
        <p:grpSpPr>
          <a:xfrm>
            <a:off x="3569862" y="1703902"/>
            <a:ext cx="691517" cy="867786"/>
            <a:chOff x="547359" y="2135496"/>
            <a:chExt cx="2798408" cy="3511728"/>
          </a:xfrm>
        </p:grpSpPr>
        <p:pic>
          <p:nvPicPr>
            <p:cNvPr id="215" name="Picture 214" descr="Icon&#10;&#10;Description automatically generated">
              <a:extLst>
                <a:ext uri="{FF2B5EF4-FFF2-40B4-BE49-F238E27FC236}">
                  <a16:creationId xmlns:a16="http://schemas.microsoft.com/office/drawing/2014/main" id="{61135265-C5CF-4BC1-A676-2D02BBFD1F41}"/>
                </a:ext>
              </a:extLst>
            </p:cNvPr>
            <p:cNvPicPr>
              <a:picLocks noChangeAspect="1"/>
            </p:cNvPicPr>
            <p:nvPr/>
          </p:nvPicPr>
          <p:blipFill>
            <a:blip r:embed="rId2"/>
            <a:stretch>
              <a:fillRect/>
            </a:stretch>
          </p:blipFill>
          <p:spPr>
            <a:xfrm>
              <a:off x="547359" y="2135496"/>
              <a:ext cx="2798408" cy="3511728"/>
            </a:xfrm>
            <a:prstGeom prst="rect">
              <a:avLst/>
            </a:prstGeom>
          </p:spPr>
        </p:pic>
        <p:sp>
          <p:nvSpPr>
            <p:cNvPr id="216" name="Oval 215">
              <a:extLst>
                <a:ext uri="{FF2B5EF4-FFF2-40B4-BE49-F238E27FC236}">
                  <a16:creationId xmlns:a16="http://schemas.microsoft.com/office/drawing/2014/main" id="{96AFB7B7-E572-4CA6-B16C-78B6E0504F7B}"/>
                </a:ext>
              </a:extLst>
            </p:cNvPr>
            <p:cNvSpPr/>
            <p:nvPr/>
          </p:nvSpPr>
          <p:spPr>
            <a:xfrm>
              <a:off x="1707572" y="3275696"/>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7" name="Oval 216">
              <a:extLst>
                <a:ext uri="{FF2B5EF4-FFF2-40B4-BE49-F238E27FC236}">
                  <a16:creationId xmlns:a16="http://schemas.microsoft.com/office/drawing/2014/main" id="{98E24360-E7ED-443F-8E24-094E3A7CB7F0}"/>
                </a:ext>
              </a:extLst>
            </p:cNvPr>
            <p:cNvSpPr/>
            <p:nvPr/>
          </p:nvSpPr>
          <p:spPr>
            <a:xfrm>
              <a:off x="1729642" y="3809962"/>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8" name="Oval 217">
              <a:extLst>
                <a:ext uri="{FF2B5EF4-FFF2-40B4-BE49-F238E27FC236}">
                  <a16:creationId xmlns:a16="http://schemas.microsoft.com/office/drawing/2014/main" id="{12B42041-C54E-4DBE-92EE-118AF245BD9B}"/>
                </a:ext>
              </a:extLst>
            </p:cNvPr>
            <p:cNvSpPr/>
            <p:nvPr/>
          </p:nvSpPr>
          <p:spPr>
            <a:xfrm>
              <a:off x="1717006" y="4313910"/>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19" name="Group 218">
            <a:extLst>
              <a:ext uri="{FF2B5EF4-FFF2-40B4-BE49-F238E27FC236}">
                <a16:creationId xmlns:a16="http://schemas.microsoft.com/office/drawing/2014/main" id="{33091DAE-745A-48B6-B092-6B2BE2E5A749}"/>
              </a:ext>
            </a:extLst>
          </p:cNvPr>
          <p:cNvGrpSpPr>
            <a:grpSpLocks noChangeAspect="1"/>
          </p:cNvGrpSpPr>
          <p:nvPr/>
        </p:nvGrpSpPr>
        <p:grpSpPr>
          <a:xfrm>
            <a:off x="4463555" y="1690689"/>
            <a:ext cx="691517" cy="867786"/>
            <a:chOff x="547359" y="2135496"/>
            <a:chExt cx="2798408" cy="3511728"/>
          </a:xfrm>
        </p:grpSpPr>
        <p:pic>
          <p:nvPicPr>
            <p:cNvPr id="220" name="Picture 219" descr="Icon&#10;&#10;Description automatically generated">
              <a:extLst>
                <a:ext uri="{FF2B5EF4-FFF2-40B4-BE49-F238E27FC236}">
                  <a16:creationId xmlns:a16="http://schemas.microsoft.com/office/drawing/2014/main" id="{ABDEEA02-F841-40E6-BC39-BC1EE567CFF4}"/>
                </a:ext>
              </a:extLst>
            </p:cNvPr>
            <p:cNvPicPr>
              <a:picLocks noChangeAspect="1"/>
            </p:cNvPicPr>
            <p:nvPr/>
          </p:nvPicPr>
          <p:blipFill>
            <a:blip r:embed="rId2"/>
            <a:stretch>
              <a:fillRect/>
            </a:stretch>
          </p:blipFill>
          <p:spPr>
            <a:xfrm>
              <a:off x="547359" y="2135496"/>
              <a:ext cx="2798408" cy="3511728"/>
            </a:xfrm>
            <a:prstGeom prst="rect">
              <a:avLst/>
            </a:prstGeom>
          </p:spPr>
        </p:pic>
        <p:sp>
          <p:nvSpPr>
            <p:cNvPr id="221" name="Oval 220">
              <a:extLst>
                <a:ext uri="{FF2B5EF4-FFF2-40B4-BE49-F238E27FC236}">
                  <a16:creationId xmlns:a16="http://schemas.microsoft.com/office/drawing/2014/main" id="{EBCD76D3-F696-42F9-99C2-A036FEBDC0EB}"/>
                </a:ext>
              </a:extLst>
            </p:cNvPr>
            <p:cNvSpPr/>
            <p:nvPr/>
          </p:nvSpPr>
          <p:spPr>
            <a:xfrm>
              <a:off x="1707572" y="3275696"/>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2" name="Oval 221">
              <a:extLst>
                <a:ext uri="{FF2B5EF4-FFF2-40B4-BE49-F238E27FC236}">
                  <a16:creationId xmlns:a16="http://schemas.microsoft.com/office/drawing/2014/main" id="{A9B5CE05-054A-45A0-9BAB-7F37837D5716}"/>
                </a:ext>
              </a:extLst>
            </p:cNvPr>
            <p:cNvSpPr/>
            <p:nvPr/>
          </p:nvSpPr>
          <p:spPr>
            <a:xfrm>
              <a:off x="1729642" y="3809962"/>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3" name="Oval 222">
              <a:extLst>
                <a:ext uri="{FF2B5EF4-FFF2-40B4-BE49-F238E27FC236}">
                  <a16:creationId xmlns:a16="http://schemas.microsoft.com/office/drawing/2014/main" id="{113A7548-DC14-43C1-9A4C-DFF33F3FF577}"/>
                </a:ext>
              </a:extLst>
            </p:cNvPr>
            <p:cNvSpPr/>
            <p:nvPr/>
          </p:nvSpPr>
          <p:spPr>
            <a:xfrm>
              <a:off x="1717006" y="4313910"/>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24" name="Group 223">
            <a:extLst>
              <a:ext uri="{FF2B5EF4-FFF2-40B4-BE49-F238E27FC236}">
                <a16:creationId xmlns:a16="http://schemas.microsoft.com/office/drawing/2014/main" id="{CD6D017E-A5CB-4F68-BF70-1B505A91E0FF}"/>
              </a:ext>
            </a:extLst>
          </p:cNvPr>
          <p:cNvGrpSpPr>
            <a:grpSpLocks noChangeAspect="1"/>
          </p:cNvGrpSpPr>
          <p:nvPr/>
        </p:nvGrpSpPr>
        <p:grpSpPr>
          <a:xfrm>
            <a:off x="5346908" y="1699930"/>
            <a:ext cx="691517" cy="867786"/>
            <a:chOff x="547359" y="2135496"/>
            <a:chExt cx="2798408" cy="3511728"/>
          </a:xfrm>
        </p:grpSpPr>
        <p:pic>
          <p:nvPicPr>
            <p:cNvPr id="225" name="Picture 224" descr="Icon&#10;&#10;Description automatically generated">
              <a:extLst>
                <a:ext uri="{FF2B5EF4-FFF2-40B4-BE49-F238E27FC236}">
                  <a16:creationId xmlns:a16="http://schemas.microsoft.com/office/drawing/2014/main" id="{36C9F244-9F9A-41A1-8391-6EB26540EEA4}"/>
                </a:ext>
              </a:extLst>
            </p:cNvPr>
            <p:cNvPicPr>
              <a:picLocks noChangeAspect="1"/>
            </p:cNvPicPr>
            <p:nvPr/>
          </p:nvPicPr>
          <p:blipFill>
            <a:blip r:embed="rId2"/>
            <a:stretch>
              <a:fillRect/>
            </a:stretch>
          </p:blipFill>
          <p:spPr>
            <a:xfrm>
              <a:off x="547359" y="2135496"/>
              <a:ext cx="2798408" cy="3511728"/>
            </a:xfrm>
            <a:prstGeom prst="rect">
              <a:avLst/>
            </a:prstGeom>
          </p:spPr>
        </p:pic>
        <p:sp>
          <p:nvSpPr>
            <p:cNvPr id="226" name="Oval 225">
              <a:extLst>
                <a:ext uri="{FF2B5EF4-FFF2-40B4-BE49-F238E27FC236}">
                  <a16:creationId xmlns:a16="http://schemas.microsoft.com/office/drawing/2014/main" id="{D44D9397-B426-4ABC-A6E2-77078C522235}"/>
                </a:ext>
              </a:extLst>
            </p:cNvPr>
            <p:cNvSpPr/>
            <p:nvPr/>
          </p:nvSpPr>
          <p:spPr>
            <a:xfrm>
              <a:off x="1707572" y="3275696"/>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7" name="Oval 226">
              <a:extLst>
                <a:ext uri="{FF2B5EF4-FFF2-40B4-BE49-F238E27FC236}">
                  <a16:creationId xmlns:a16="http://schemas.microsoft.com/office/drawing/2014/main" id="{7ED40CCD-7364-4DC3-86C8-D6590E17E6CE}"/>
                </a:ext>
              </a:extLst>
            </p:cNvPr>
            <p:cNvSpPr/>
            <p:nvPr/>
          </p:nvSpPr>
          <p:spPr>
            <a:xfrm>
              <a:off x="1729642" y="3809962"/>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8" name="Oval 227">
              <a:extLst>
                <a:ext uri="{FF2B5EF4-FFF2-40B4-BE49-F238E27FC236}">
                  <a16:creationId xmlns:a16="http://schemas.microsoft.com/office/drawing/2014/main" id="{BA0FC1DE-4110-489B-BA6E-ADB60CFFA522}"/>
                </a:ext>
              </a:extLst>
            </p:cNvPr>
            <p:cNvSpPr/>
            <p:nvPr/>
          </p:nvSpPr>
          <p:spPr>
            <a:xfrm>
              <a:off x="1717006" y="4313910"/>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29" name="Group 228">
            <a:extLst>
              <a:ext uri="{FF2B5EF4-FFF2-40B4-BE49-F238E27FC236}">
                <a16:creationId xmlns:a16="http://schemas.microsoft.com/office/drawing/2014/main" id="{F12DB6EE-1CFB-4415-AC68-88C119CFC0A8}"/>
              </a:ext>
            </a:extLst>
          </p:cNvPr>
          <p:cNvGrpSpPr>
            <a:grpSpLocks noChangeAspect="1"/>
          </p:cNvGrpSpPr>
          <p:nvPr/>
        </p:nvGrpSpPr>
        <p:grpSpPr>
          <a:xfrm>
            <a:off x="6206534" y="1689380"/>
            <a:ext cx="691517" cy="867786"/>
            <a:chOff x="547359" y="2135496"/>
            <a:chExt cx="2798408" cy="3511728"/>
          </a:xfrm>
        </p:grpSpPr>
        <p:pic>
          <p:nvPicPr>
            <p:cNvPr id="230" name="Picture 229" descr="Icon&#10;&#10;Description automatically generated">
              <a:extLst>
                <a:ext uri="{FF2B5EF4-FFF2-40B4-BE49-F238E27FC236}">
                  <a16:creationId xmlns:a16="http://schemas.microsoft.com/office/drawing/2014/main" id="{C3B39E91-7879-4A9A-8E96-D94E65702E70}"/>
                </a:ext>
              </a:extLst>
            </p:cNvPr>
            <p:cNvPicPr>
              <a:picLocks noChangeAspect="1"/>
            </p:cNvPicPr>
            <p:nvPr/>
          </p:nvPicPr>
          <p:blipFill>
            <a:blip r:embed="rId2"/>
            <a:stretch>
              <a:fillRect/>
            </a:stretch>
          </p:blipFill>
          <p:spPr>
            <a:xfrm>
              <a:off x="547359" y="2135496"/>
              <a:ext cx="2798408" cy="3511728"/>
            </a:xfrm>
            <a:prstGeom prst="rect">
              <a:avLst/>
            </a:prstGeom>
          </p:spPr>
        </p:pic>
        <p:sp>
          <p:nvSpPr>
            <p:cNvPr id="231" name="Oval 230">
              <a:extLst>
                <a:ext uri="{FF2B5EF4-FFF2-40B4-BE49-F238E27FC236}">
                  <a16:creationId xmlns:a16="http://schemas.microsoft.com/office/drawing/2014/main" id="{4D32727E-0B2C-4152-A76F-1A433349C202}"/>
                </a:ext>
              </a:extLst>
            </p:cNvPr>
            <p:cNvSpPr/>
            <p:nvPr/>
          </p:nvSpPr>
          <p:spPr>
            <a:xfrm>
              <a:off x="1707572" y="3275696"/>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2" name="Oval 231">
              <a:extLst>
                <a:ext uri="{FF2B5EF4-FFF2-40B4-BE49-F238E27FC236}">
                  <a16:creationId xmlns:a16="http://schemas.microsoft.com/office/drawing/2014/main" id="{0F77189A-4C52-4799-97F7-475F3CD521AF}"/>
                </a:ext>
              </a:extLst>
            </p:cNvPr>
            <p:cNvSpPr/>
            <p:nvPr/>
          </p:nvSpPr>
          <p:spPr>
            <a:xfrm>
              <a:off x="1729642" y="3809962"/>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3" name="Oval 232">
              <a:extLst>
                <a:ext uri="{FF2B5EF4-FFF2-40B4-BE49-F238E27FC236}">
                  <a16:creationId xmlns:a16="http://schemas.microsoft.com/office/drawing/2014/main" id="{0E9F1BB8-C96F-40F8-A17E-03F96976DB09}"/>
                </a:ext>
              </a:extLst>
            </p:cNvPr>
            <p:cNvSpPr/>
            <p:nvPr/>
          </p:nvSpPr>
          <p:spPr>
            <a:xfrm>
              <a:off x="1717006" y="4313910"/>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34" name="Group 233">
            <a:extLst>
              <a:ext uri="{FF2B5EF4-FFF2-40B4-BE49-F238E27FC236}">
                <a16:creationId xmlns:a16="http://schemas.microsoft.com/office/drawing/2014/main" id="{2E065B2B-DB74-494E-B730-6CEEA741186D}"/>
              </a:ext>
            </a:extLst>
          </p:cNvPr>
          <p:cNvGrpSpPr>
            <a:grpSpLocks noChangeAspect="1"/>
          </p:cNvGrpSpPr>
          <p:nvPr/>
        </p:nvGrpSpPr>
        <p:grpSpPr>
          <a:xfrm>
            <a:off x="7140247" y="1679816"/>
            <a:ext cx="691517" cy="867786"/>
            <a:chOff x="547359" y="2135496"/>
            <a:chExt cx="2798408" cy="3511728"/>
          </a:xfrm>
        </p:grpSpPr>
        <p:pic>
          <p:nvPicPr>
            <p:cNvPr id="235" name="Picture 234" descr="Icon&#10;&#10;Description automatically generated">
              <a:extLst>
                <a:ext uri="{FF2B5EF4-FFF2-40B4-BE49-F238E27FC236}">
                  <a16:creationId xmlns:a16="http://schemas.microsoft.com/office/drawing/2014/main" id="{CBA58027-25F3-4092-9BCB-1B9D3902D1ED}"/>
                </a:ext>
              </a:extLst>
            </p:cNvPr>
            <p:cNvPicPr>
              <a:picLocks noChangeAspect="1"/>
            </p:cNvPicPr>
            <p:nvPr/>
          </p:nvPicPr>
          <p:blipFill>
            <a:blip r:embed="rId2"/>
            <a:stretch>
              <a:fillRect/>
            </a:stretch>
          </p:blipFill>
          <p:spPr>
            <a:xfrm>
              <a:off x="547359" y="2135496"/>
              <a:ext cx="2798408" cy="3511728"/>
            </a:xfrm>
            <a:prstGeom prst="rect">
              <a:avLst/>
            </a:prstGeom>
          </p:spPr>
        </p:pic>
        <p:sp>
          <p:nvSpPr>
            <p:cNvPr id="236" name="Oval 235">
              <a:extLst>
                <a:ext uri="{FF2B5EF4-FFF2-40B4-BE49-F238E27FC236}">
                  <a16:creationId xmlns:a16="http://schemas.microsoft.com/office/drawing/2014/main" id="{09AD6A2E-5591-4ED4-AE7E-5CDF727E4DD1}"/>
                </a:ext>
              </a:extLst>
            </p:cNvPr>
            <p:cNvSpPr/>
            <p:nvPr/>
          </p:nvSpPr>
          <p:spPr>
            <a:xfrm>
              <a:off x="1707572" y="3275696"/>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7" name="Oval 236">
              <a:extLst>
                <a:ext uri="{FF2B5EF4-FFF2-40B4-BE49-F238E27FC236}">
                  <a16:creationId xmlns:a16="http://schemas.microsoft.com/office/drawing/2014/main" id="{05FC8B5F-AB37-4F82-A751-D24EBC9E4336}"/>
                </a:ext>
              </a:extLst>
            </p:cNvPr>
            <p:cNvSpPr/>
            <p:nvPr/>
          </p:nvSpPr>
          <p:spPr>
            <a:xfrm>
              <a:off x="1729642" y="3809962"/>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8" name="Oval 237">
              <a:extLst>
                <a:ext uri="{FF2B5EF4-FFF2-40B4-BE49-F238E27FC236}">
                  <a16:creationId xmlns:a16="http://schemas.microsoft.com/office/drawing/2014/main" id="{1FE34807-72B5-43AF-B23E-F81ABBED5BDA}"/>
                </a:ext>
              </a:extLst>
            </p:cNvPr>
            <p:cNvSpPr/>
            <p:nvPr/>
          </p:nvSpPr>
          <p:spPr>
            <a:xfrm>
              <a:off x="1717006" y="4313910"/>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58" name="Group 157">
            <a:extLst>
              <a:ext uri="{FF2B5EF4-FFF2-40B4-BE49-F238E27FC236}">
                <a16:creationId xmlns:a16="http://schemas.microsoft.com/office/drawing/2014/main" id="{5FD44661-CAF3-4990-A69B-06A0C319D3EB}"/>
              </a:ext>
            </a:extLst>
          </p:cNvPr>
          <p:cNvGrpSpPr>
            <a:grpSpLocks noChangeAspect="1"/>
          </p:cNvGrpSpPr>
          <p:nvPr/>
        </p:nvGrpSpPr>
        <p:grpSpPr>
          <a:xfrm>
            <a:off x="1083583" y="1702886"/>
            <a:ext cx="691517" cy="867786"/>
            <a:chOff x="547359" y="2135496"/>
            <a:chExt cx="2798408" cy="3511728"/>
          </a:xfrm>
        </p:grpSpPr>
        <p:pic>
          <p:nvPicPr>
            <p:cNvPr id="159" name="Picture 158" descr="Icon&#10;&#10;Description automatically generated">
              <a:extLst>
                <a:ext uri="{FF2B5EF4-FFF2-40B4-BE49-F238E27FC236}">
                  <a16:creationId xmlns:a16="http://schemas.microsoft.com/office/drawing/2014/main" id="{BB4DBF38-908C-431D-AB0C-5267702F440F}"/>
                </a:ext>
              </a:extLst>
            </p:cNvPr>
            <p:cNvPicPr>
              <a:picLocks noChangeAspect="1"/>
            </p:cNvPicPr>
            <p:nvPr/>
          </p:nvPicPr>
          <p:blipFill>
            <a:blip r:embed="rId2"/>
            <a:stretch>
              <a:fillRect/>
            </a:stretch>
          </p:blipFill>
          <p:spPr>
            <a:xfrm>
              <a:off x="547359" y="2135496"/>
              <a:ext cx="2798408" cy="3511728"/>
            </a:xfrm>
            <a:prstGeom prst="rect">
              <a:avLst/>
            </a:prstGeom>
          </p:spPr>
        </p:pic>
        <p:sp>
          <p:nvSpPr>
            <p:cNvPr id="160" name="Oval 159">
              <a:extLst>
                <a:ext uri="{FF2B5EF4-FFF2-40B4-BE49-F238E27FC236}">
                  <a16:creationId xmlns:a16="http://schemas.microsoft.com/office/drawing/2014/main" id="{1AEF5280-DCCF-4FED-B395-0D7B5347F30D}"/>
                </a:ext>
              </a:extLst>
            </p:cNvPr>
            <p:cNvSpPr/>
            <p:nvPr/>
          </p:nvSpPr>
          <p:spPr>
            <a:xfrm>
              <a:off x="1707572" y="3275696"/>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7" name="Oval 166">
              <a:extLst>
                <a:ext uri="{FF2B5EF4-FFF2-40B4-BE49-F238E27FC236}">
                  <a16:creationId xmlns:a16="http://schemas.microsoft.com/office/drawing/2014/main" id="{7996FE07-C2BE-4C69-A570-616DAF3E4067}"/>
                </a:ext>
              </a:extLst>
            </p:cNvPr>
            <p:cNvSpPr/>
            <p:nvPr/>
          </p:nvSpPr>
          <p:spPr>
            <a:xfrm>
              <a:off x="1729642" y="3809962"/>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8" name="Oval 167">
              <a:extLst>
                <a:ext uri="{FF2B5EF4-FFF2-40B4-BE49-F238E27FC236}">
                  <a16:creationId xmlns:a16="http://schemas.microsoft.com/office/drawing/2014/main" id="{DAA62C7D-F45F-4AE5-97DC-3559D0AFE84F}"/>
                </a:ext>
              </a:extLst>
            </p:cNvPr>
            <p:cNvSpPr/>
            <p:nvPr/>
          </p:nvSpPr>
          <p:spPr>
            <a:xfrm>
              <a:off x="1717006" y="4313910"/>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26" name="Group 125">
            <a:extLst>
              <a:ext uri="{FF2B5EF4-FFF2-40B4-BE49-F238E27FC236}">
                <a16:creationId xmlns:a16="http://schemas.microsoft.com/office/drawing/2014/main" id="{56F8B7C7-CE51-4482-92CA-7ACD4147141D}"/>
              </a:ext>
            </a:extLst>
          </p:cNvPr>
          <p:cNvGrpSpPr>
            <a:grpSpLocks noChangeAspect="1"/>
          </p:cNvGrpSpPr>
          <p:nvPr/>
        </p:nvGrpSpPr>
        <p:grpSpPr>
          <a:xfrm>
            <a:off x="253937" y="1702886"/>
            <a:ext cx="691517" cy="867786"/>
            <a:chOff x="547359" y="2135496"/>
            <a:chExt cx="2798408" cy="3511728"/>
          </a:xfrm>
        </p:grpSpPr>
        <p:pic>
          <p:nvPicPr>
            <p:cNvPr id="152" name="Picture 151" descr="Icon&#10;&#10;Description automatically generated">
              <a:extLst>
                <a:ext uri="{FF2B5EF4-FFF2-40B4-BE49-F238E27FC236}">
                  <a16:creationId xmlns:a16="http://schemas.microsoft.com/office/drawing/2014/main" id="{5DF81F09-2115-4D66-87F3-75D1E8B4E997}"/>
                </a:ext>
              </a:extLst>
            </p:cNvPr>
            <p:cNvPicPr>
              <a:picLocks noChangeAspect="1"/>
            </p:cNvPicPr>
            <p:nvPr/>
          </p:nvPicPr>
          <p:blipFill>
            <a:blip r:embed="rId2"/>
            <a:stretch>
              <a:fillRect/>
            </a:stretch>
          </p:blipFill>
          <p:spPr>
            <a:xfrm>
              <a:off x="547359" y="2135496"/>
              <a:ext cx="2798408" cy="3511728"/>
            </a:xfrm>
            <a:prstGeom prst="rect">
              <a:avLst/>
            </a:prstGeom>
          </p:spPr>
        </p:pic>
        <p:sp>
          <p:nvSpPr>
            <p:cNvPr id="153" name="Oval 152">
              <a:extLst>
                <a:ext uri="{FF2B5EF4-FFF2-40B4-BE49-F238E27FC236}">
                  <a16:creationId xmlns:a16="http://schemas.microsoft.com/office/drawing/2014/main" id="{E3CC6333-EBB4-4C04-898C-44F61B711BEE}"/>
                </a:ext>
              </a:extLst>
            </p:cNvPr>
            <p:cNvSpPr/>
            <p:nvPr/>
          </p:nvSpPr>
          <p:spPr>
            <a:xfrm>
              <a:off x="1707572" y="3275696"/>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4" name="Oval 153">
              <a:extLst>
                <a:ext uri="{FF2B5EF4-FFF2-40B4-BE49-F238E27FC236}">
                  <a16:creationId xmlns:a16="http://schemas.microsoft.com/office/drawing/2014/main" id="{CD059084-7504-4F8E-9FA3-B6147B2F2DF1}"/>
                </a:ext>
              </a:extLst>
            </p:cNvPr>
            <p:cNvSpPr/>
            <p:nvPr/>
          </p:nvSpPr>
          <p:spPr>
            <a:xfrm>
              <a:off x="1729642" y="3809962"/>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7" name="Oval 156">
              <a:extLst>
                <a:ext uri="{FF2B5EF4-FFF2-40B4-BE49-F238E27FC236}">
                  <a16:creationId xmlns:a16="http://schemas.microsoft.com/office/drawing/2014/main" id="{EB2E2CB9-ED30-43F1-9CFE-C52AACE40F03}"/>
                </a:ext>
              </a:extLst>
            </p:cNvPr>
            <p:cNvSpPr/>
            <p:nvPr/>
          </p:nvSpPr>
          <p:spPr>
            <a:xfrm>
              <a:off x="1717006" y="4313910"/>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Title 1">
            <a:extLst>
              <a:ext uri="{FF2B5EF4-FFF2-40B4-BE49-F238E27FC236}">
                <a16:creationId xmlns:a16="http://schemas.microsoft.com/office/drawing/2014/main" id="{75FDF697-0012-4797-9788-6054FEF4EEBA}"/>
              </a:ext>
            </a:extLst>
          </p:cNvPr>
          <p:cNvSpPr>
            <a:spLocks noGrp="1"/>
          </p:cNvSpPr>
          <p:nvPr>
            <p:ph type="title"/>
          </p:nvPr>
        </p:nvSpPr>
        <p:spPr>
          <a:xfrm>
            <a:off x="628650" y="880533"/>
            <a:ext cx="7886700" cy="810156"/>
          </a:xfrm>
        </p:spPr>
        <p:txBody>
          <a:bodyPr/>
          <a:lstStyle/>
          <a:p>
            <a:r>
              <a:rPr lang="en-GB" dirty="0"/>
              <a:t>Solution to Activity 3</a:t>
            </a:r>
          </a:p>
        </p:txBody>
      </p:sp>
      <mc:AlternateContent xmlns:mc="http://schemas.openxmlformats.org/markup-compatibility/2006" xmlns:p14="http://schemas.microsoft.com/office/powerpoint/2010/main">
        <mc:Choice Requires="p14">
          <p:contentPart p14:bwMode="auto" r:id="rId3">
            <p14:nvContentPartPr>
              <p14:cNvPr id="48" name="Ink 47">
                <a:extLst>
                  <a:ext uri="{FF2B5EF4-FFF2-40B4-BE49-F238E27FC236}">
                    <a16:creationId xmlns:a16="http://schemas.microsoft.com/office/drawing/2014/main" id="{16F1A3CF-DF4C-4A87-B05E-0E483B9CF6B9}"/>
                  </a:ext>
                </a:extLst>
              </p14:cNvPr>
              <p14:cNvContentPartPr/>
              <p14:nvPr/>
            </p14:nvContentPartPr>
            <p14:xfrm>
              <a:off x="2241453" y="2086090"/>
              <a:ext cx="34560" cy="34560"/>
            </p14:xfrm>
          </p:contentPart>
        </mc:Choice>
        <mc:Fallback xmlns="">
          <p:pic>
            <p:nvPicPr>
              <p:cNvPr id="48" name="Ink 47">
                <a:extLst>
                  <a:ext uri="{FF2B5EF4-FFF2-40B4-BE49-F238E27FC236}">
                    <a16:creationId xmlns:a16="http://schemas.microsoft.com/office/drawing/2014/main" id="{16F1A3CF-DF4C-4A87-B05E-0E483B9CF6B9}"/>
                  </a:ext>
                </a:extLst>
              </p:cNvPr>
              <p:cNvPicPr/>
              <p:nvPr/>
            </p:nvPicPr>
            <p:blipFill>
              <a:blip r:embed="rId4"/>
              <a:stretch>
                <a:fillRect/>
              </a:stretch>
            </p:blipFill>
            <p:spPr>
              <a:xfrm>
                <a:off x="2232813" y="2077450"/>
                <a:ext cx="52200" cy="522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49" name="Ink 48">
                <a:extLst>
                  <a:ext uri="{FF2B5EF4-FFF2-40B4-BE49-F238E27FC236}">
                    <a16:creationId xmlns:a16="http://schemas.microsoft.com/office/drawing/2014/main" id="{35FBB44C-16F4-41B3-869A-9239D7A84D76}"/>
                  </a:ext>
                </a:extLst>
              </p14:cNvPr>
              <p14:cNvContentPartPr/>
              <p14:nvPr/>
            </p14:nvContentPartPr>
            <p14:xfrm>
              <a:off x="2243253" y="2212090"/>
              <a:ext cx="34200" cy="28800"/>
            </p14:xfrm>
          </p:contentPart>
        </mc:Choice>
        <mc:Fallback xmlns="">
          <p:pic>
            <p:nvPicPr>
              <p:cNvPr id="49" name="Ink 48">
                <a:extLst>
                  <a:ext uri="{FF2B5EF4-FFF2-40B4-BE49-F238E27FC236}">
                    <a16:creationId xmlns:a16="http://schemas.microsoft.com/office/drawing/2014/main" id="{35FBB44C-16F4-41B3-869A-9239D7A84D76}"/>
                  </a:ext>
                </a:extLst>
              </p:cNvPr>
              <p:cNvPicPr/>
              <p:nvPr/>
            </p:nvPicPr>
            <p:blipFill>
              <a:blip r:embed="rId6"/>
              <a:stretch>
                <a:fillRect/>
              </a:stretch>
            </p:blipFill>
            <p:spPr>
              <a:xfrm>
                <a:off x="2234253" y="2203450"/>
                <a:ext cx="51840" cy="4644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50" name="Ink 49">
                <a:extLst>
                  <a:ext uri="{FF2B5EF4-FFF2-40B4-BE49-F238E27FC236}">
                    <a16:creationId xmlns:a16="http://schemas.microsoft.com/office/drawing/2014/main" id="{C2532EB6-82D7-4859-A758-0E8C813E217C}"/>
                  </a:ext>
                </a:extLst>
              </p14:cNvPr>
              <p14:cNvContentPartPr/>
              <p14:nvPr/>
            </p14:nvContentPartPr>
            <p14:xfrm>
              <a:off x="3027333" y="2043970"/>
              <a:ext cx="21240" cy="23760"/>
            </p14:xfrm>
          </p:contentPart>
        </mc:Choice>
        <mc:Fallback xmlns="">
          <p:pic>
            <p:nvPicPr>
              <p:cNvPr id="50" name="Ink 49">
                <a:extLst>
                  <a:ext uri="{FF2B5EF4-FFF2-40B4-BE49-F238E27FC236}">
                    <a16:creationId xmlns:a16="http://schemas.microsoft.com/office/drawing/2014/main" id="{C2532EB6-82D7-4859-A758-0E8C813E217C}"/>
                  </a:ext>
                </a:extLst>
              </p:cNvPr>
              <p:cNvPicPr/>
              <p:nvPr/>
            </p:nvPicPr>
            <p:blipFill>
              <a:blip r:embed="rId8"/>
              <a:stretch>
                <a:fillRect/>
              </a:stretch>
            </p:blipFill>
            <p:spPr>
              <a:xfrm>
                <a:off x="3018693" y="2034970"/>
                <a:ext cx="38880" cy="414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51" name="Ink 50">
                <a:extLst>
                  <a:ext uri="{FF2B5EF4-FFF2-40B4-BE49-F238E27FC236}">
                    <a16:creationId xmlns:a16="http://schemas.microsoft.com/office/drawing/2014/main" id="{BC28F03C-6BAF-42C9-9CF3-788DA63E9B90}"/>
                  </a:ext>
                </a:extLst>
              </p14:cNvPr>
              <p14:cNvContentPartPr/>
              <p14:nvPr/>
            </p14:nvContentPartPr>
            <p14:xfrm>
              <a:off x="3034533" y="2292010"/>
              <a:ext cx="39240" cy="23400"/>
            </p14:xfrm>
          </p:contentPart>
        </mc:Choice>
        <mc:Fallback xmlns="">
          <p:pic>
            <p:nvPicPr>
              <p:cNvPr id="51" name="Ink 50">
                <a:extLst>
                  <a:ext uri="{FF2B5EF4-FFF2-40B4-BE49-F238E27FC236}">
                    <a16:creationId xmlns:a16="http://schemas.microsoft.com/office/drawing/2014/main" id="{BC28F03C-6BAF-42C9-9CF3-788DA63E9B90}"/>
                  </a:ext>
                </a:extLst>
              </p:cNvPr>
              <p:cNvPicPr/>
              <p:nvPr/>
            </p:nvPicPr>
            <p:blipFill>
              <a:blip r:embed="rId10"/>
              <a:stretch>
                <a:fillRect/>
              </a:stretch>
            </p:blipFill>
            <p:spPr>
              <a:xfrm>
                <a:off x="3025893" y="2283010"/>
                <a:ext cx="56880" cy="4104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52" name="Ink 51">
                <a:extLst>
                  <a:ext uri="{FF2B5EF4-FFF2-40B4-BE49-F238E27FC236}">
                    <a16:creationId xmlns:a16="http://schemas.microsoft.com/office/drawing/2014/main" id="{AC7714BD-FB14-413D-A3CC-B6D2A541B46C}"/>
                  </a:ext>
                </a:extLst>
              </p14:cNvPr>
              <p14:cNvContentPartPr/>
              <p14:nvPr/>
            </p14:nvContentPartPr>
            <p14:xfrm>
              <a:off x="3903573" y="2051530"/>
              <a:ext cx="26640" cy="43560"/>
            </p14:xfrm>
          </p:contentPart>
        </mc:Choice>
        <mc:Fallback xmlns="">
          <p:pic>
            <p:nvPicPr>
              <p:cNvPr id="52" name="Ink 51">
                <a:extLst>
                  <a:ext uri="{FF2B5EF4-FFF2-40B4-BE49-F238E27FC236}">
                    <a16:creationId xmlns:a16="http://schemas.microsoft.com/office/drawing/2014/main" id="{AC7714BD-FB14-413D-A3CC-B6D2A541B46C}"/>
                  </a:ext>
                </a:extLst>
              </p:cNvPr>
              <p:cNvPicPr/>
              <p:nvPr/>
            </p:nvPicPr>
            <p:blipFill>
              <a:blip r:embed="rId12"/>
              <a:stretch>
                <a:fillRect/>
              </a:stretch>
            </p:blipFill>
            <p:spPr>
              <a:xfrm>
                <a:off x="3894573" y="2042530"/>
                <a:ext cx="44280" cy="6120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59" name="Ink 58">
                <a:extLst>
                  <a:ext uri="{FF2B5EF4-FFF2-40B4-BE49-F238E27FC236}">
                    <a16:creationId xmlns:a16="http://schemas.microsoft.com/office/drawing/2014/main" id="{E235E9BE-AE94-4B12-BEF4-2119D431C4DF}"/>
                  </a:ext>
                </a:extLst>
              </p14:cNvPr>
              <p14:cNvContentPartPr/>
              <p14:nvPr/>
            </p14:nvContentPartPr>
            <p14:xfrm>
              <a:off x="3024615" y="2138650"/>
              <a:ext cx="15120" cy="30600"/>
            </p14:xfrm>
          </p:contentPart>
        </mc:Choice>
        <mc:Fallback xmlns="">
          <p:pic>
            <p:nvPicPr>
              <p:cNvPr id="59" name="Ink 58">
                <a:extLst>
                  <a:ext uri="{FF2B5EF4-FFF2-40B4-BE49-F238E27FC236}">
                    <a16:creationId xmlns:a16="http://schemas.microsoft.com/office/drawing/2014/main" id="{E235E9BE-AE94-4B12-BEF4-2119D431C4DF}"/>
                  </a:ext>
                </a:extLst>
              </p:cNvPr>
              <p:cNvPicPr/>
              <p:nvPr/>
            </p:nvPicPr>
            <p:blipFill>
              <a:blip r:embed="rId14"/>
              <a:stretch>
                <a:fillRect/>
              </a:stretch>
            </p:blipFill>
            <p:spPr>
              <a:xfrm>
                <a:off x="3015975" y="2129650"/>
                <a:ext cx="32760" cy="4824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60" name="Ink 59">
                <a:extLst>
                  <a:ext uri="{FF2B5EF4-FFF2-40B4-BE49-F238E27FC236}">
                    <a16:creationId xmlns:a16="http://schemas.microsoft.com/office/drawing/2014/main" id="{D17182C0-8592-4E4E-85A0-8049B83CE4BF}"/>
                  </a:ext>
                </a:extLst>
              </p14:cNvPr>
              <p14:cNvContentPartPr/>
              <p14:nvPr/>
            </p14:nvContentPartPr>
            <p14:xfrm>
              <a:off x="2245949" y="2301730"/>
              <a:ext cx="24120" cy="36360"/>
            </p14:xfrm>
          </p:contentPart>
        </mc:Choice>
        <mc:Fallback xmlns="">
          <p:pic>
            <p:nvPicPr>
              <p:cNvPr id="60" name="Ink 59">
                <a:extLst>
                  <a:ext uri="{FF2B5EF4-FFF2-40B4-BE49-F238E27FC236}">
                    <a16:creationId xmlns:a16="http://schemas.microsoft.com/office/drawing/2014/main" id="{D17182C0-8592-4E4E-85A0-8049B83CE4BF}"/>
                  </a:ext>
                </a:extLst>
              </p:cNvPr>
              <p:cNvPicPr/>
              <p:nvPr/>
            </p:nvPicPr>
            <p:blipFill>
              <a:blip r:embed="rId16"/>
              <a:stretch>
                <a:fillRect/>
              </a:stretch>
            </p:blipFill>
            <p:spPr>
              <a:xfrm>
                <a:off x="2236949" y="2293090"/>
                <a:ext cx="41760" cy="5400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63" name="Ink 62">
                <a:extLst>
                  <a:ext uri="{FF2B5EF4-FFF2-40B4-BE49-F238E27FC236}">
                    <a16:creationId xmlns:a16="http://schemas.microsoft.com/office/drawing/2014/main" id="{70342BF2-899C-424E-8547-5CF50FABECFA}"/>
                  </a:ext>
                </a:extLst>
              </p14:cNvPr>
              <p14:cNvContentPartPr/>
              <p14:nvPr/>
            </p14:nvContentPartPr>
            <p14:xfrm>
              <a:off x="3891501" y="2148010"/>
              <a:ext cx="32400" cy="24480"/>
            </p14:xfrm>
          </p:contentPart>
        </mc:Choice>
        <mc:Fallback xmlns="">
          <p:pic>
            <p:nvPicPr>
              <p:cNvPr id="63" name="Ink 62">
                <a:extLst>
                  <a:ext uri="{FF2B5EF4-FFF2-40B4-BE49-F238E27FC236}">
                    <a16:creationId xmlns:a16="http://schemas.microsoft.com/office/drawing/2014/main" id="{70342BF2-899C-424E-8547-5CF50FABECFA}"/>
                  </a:ext>
                </a:extLst>
              </p:cNvPr>
              <p:cNvPicPr/>
              <p:nvPr/>
            </p:nvPicPr>
            <p:blipFill>
              <a:blip r:embed="rId18"/>
              <a:stretch>
                <a:fillRect/>
              </a:stretch>
            </p:blipFill>
            <p:spPr>
              <a:xfrm>
                <a:off x="3882501" y="2139370"/>
                <a:ext cx="50040" cy="4212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64" name="Ink 63">
                <a:extLst>
                  <a:ext uri="{FF2B5EF4-FFF2-40B4-BE49-F238E27FC236}">
                    <a16:creationId xmlns:a16="http://schemas.microsoft.com/office/drawing/2014/main" id="{5D634250-F045-40AF-BB78-031CDE91AA2F}"/>
                  </a:ext>
                </a:extLst>
              </p14:cNvPr>
              <p14:cNvContentPartPr/>
              <p14:nvPr/>
            </p14:nvContentPartPr>
            <p14:xfrm>
              <a:off x="3888261" y="2273290"/>
              <a:ext cx="27360" cy="21960"/>
            </p14:xfrm>
          </p:contentPart>
        </mc:Choice>
        <mc:Fallback xmlns="">
          <p:pic>
            <p:nvPicPr>
              <p:cNvPr id="64" name="Ink 63">
                <a:extLst>
                  <a:ext uri="{FF2B5EF4-FFF2-40B4-BE49-F238E27FC236}">
                    <a16:creationId xmlns:a16="http://schemas.microsoft.com/office/drawing/2014/main" id="{5D634250-F045-40AF-BB78-031CDE91AA2F}"/>
                  </a:ext>
                </a:extLst>
              </p:cNvPr>
              <p:cNvPicPr/>
              <p:nvPr/>
            </p:nvPicPr>
            <p:blipFill>
              <a:blip r:embed="rId20"/>
              <a:stretch>
                <a:fillRect/>
              </a:stretch>
            </p:blipFill>
            <p:spPr>
              <a:xfrm>
                <a:off x="3879621" y="2264290"/>
                <a:ext cx="45000" cy="3960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65" name="Ink 64">
                <a:extLst>
                  <a:ext uri="{FF2B5EF4-FFF2-40B4-BE49-F238E27FC236}">
                    <a16:creationId xmlns:a16="http://schemas.microsoft.com/office/drawing/2014/main" id="{03AC12F3-FBCF-4731-B9AB-7116C7CFE5A2}"/>
                  </a:ext>
                </a:extLst>
              </p14:cNvPr>
              <p14:cNvContentPartPr/>
              <p14:nvPr/>
            </p14:nvContentPartPr>
            <p14:xfrm>
              <a:off x="3891501" y="2154850"/>
              <a:ext cx="7200" cy="10440"/>
            </p14:xfrm>
          </p:contentPart>
        </mc:Choice>
        <mc:Fallback xmlns="">
          <p:pic>
            <p:nvPicPr>
              <p:cNvPr id="65" name="Ink 64">
                <a:extLst>
                  <a:ext uri="{FF2B5EF4-FFF2-40B4-BE49-F238E27FC236}">
                    <a16:creationId xmlns:a16="http://schemas.microsoft.com/office/drawing/2014/main" id="{03AC12F3-FBCF-4731-B9AB-7116C7CFE5A2}"/>
                  </a:ext>
                </a:extLst>
              </p:cNvPr>
              <p:cNvPicPr/>
              <p:nvPr/>
            </p:nvPicPr>
            <p:blipFill>
              <a:blip r:embed="rId22"/>
              <a:stretch>
                <a:fillRect/>
              </a:stretch>
            </p:blipFill>
            <p:spPr>
              <a:xfrm>
                <a:off x="3882501" y="2146210"/>
                <a:ext cx="24840" cy="2808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73" name="Ink 72">
                <a:extLst>
                  <a:ext uri="{FF2B5EF4-FFF2-40B4-BE49-F238E27FC236}">
                    <a16:creationId xmlns:a16="http://schemas.microsoft.com/office/drawing/2014/main" id="{1C76BB49-9501-4EB3-BDC6-C9A9F3EC8F25}"/>
                  </a:ext>
                </a:extLst>
              </p14:cNvPr>
              <p14:cNvContentPartPr/>
              <p14:nvPr/>
            </p14:nvContentPartPr>
            <p14:xfrm>
              <a:off x="4781868" y="2072594"/>
              <a:ext cx="52920" cy="46080"/>
            </p14:xfrm>
          </p:contentPart>
        </mc:Choice>
        <mc:Fallback xmlns="">
          <p:pic>
            <p:nvPicPr>
              <p:cNvPr id="73" name="Ink 72">
                <a:extLst>
                  <a:ext uri="{FF2B5EF4-FFF2-40B4-BE49-F238E27FC236}">
                    <a16:creationId xmlns:a16="http://schemas.microsoft.com/office/drawing/2014/main" id="{1C76BB49-9501-4EB3-BDC6-C9A9F3EC8F25}"/>
                  </a:ext>
                </a:extLst>
              </p:cNvPr>
              <p:cNvPicPr/>
              <p:nvPr/>
            </p:nvPicPr>
            <p:blipFill>
              <a:blip r:embed="rId24"/>
              <a:stretch>
                <a:fillRect/>
              </a:stretch>
            </p:blipFill>
            <p:spPr>
              <a:xfrm>
                <a:off x="4772868" y="2063594"/>
                <a:ext cx="70560" cy="6372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75" name="Ink 74">
                <a:extLst>
                  <a:ext uri="{FF2B5EF4-FFF2-40B4-BE49-F238E27FC236}">
                    <a16:creationId xmlns:a16="http://schemas.microsoft.com/office/drawing/2014/main" id="{AF4844A5-2EA3-4043-8F24-502834124621}"/>
                  </a:ext>
                </a:extLst>
              </p14:cNvPr>
              <p14:cNvContentPartPr/>
              <p14:nvPr/>
            </p14:nvContentPartPr>
            <p14:xfrm>
              <a:off x="4835868" y="2214794"/>
              <a:ext cx="360" cy="360"/>
            </p14:xfrm>
          </p:contentPart>
        </mc:Choice>
        <mc:Fallback xmlns="">
          <p:pic>
            <p:nvPicPr>
              <p:cNvPr id="75" name="Ink 74">
                <a:extLst>
                  <a:ext uri="{FF2B5EF4-FFF2-40B4-BE49-F238E27FC236}">
                    <a16:creationId xmlns:a16="http://schemas.microsoft.com/office/drawing/2014/main" id="{AF4844A5-2EA3-4043-8F24-502834124621}"/>
                  </a:ext>
                </a:extLst>
              </p:cNvPr>
              <p:cNvPicPr/>
              <p:nvPr/>
            </p:nvPicPr>
            <p:blipFill>
              <a:blip r:embed="rId26"/>
              <a:stretch>
                <a:fillRect/>
              </a:stretch>
            </p:blipFill>
            <p:spPr>
              <a:xfrm>
                <a:off x="4799868" y="2179154"/>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76" name="Ink 75">
                <a:extLst>
                  <a:ext uri="{FF2B5EF4-FFF2-40B4-BE49-F238E27FC236}">
                    <a16:creationId xmlns:a16="http://schemas.microsoft.com/office/drawing/2014/main" id="{F7A69DC1-7C7A-48FD-8CE7-11E9DF089053}"/>
                  </a:ext>
                </a:extLst>
              </p14:cNvPr>
              <p14:cNvContentPartPr/>
              <p14:nvPr/>
            </p14:nvContentPartPr>
            <p14:xfrm>
              <a:off x="4843788" y="2344754"/>
              <a:ext cx="360" cy="360"/>
            </p14:xfrm>
          </p:contentPart>
        </mc:Choice>
        <mc:Fallback xmlns="">
          <p:pic>
            <p:nvPicPr>
              <p:cNvPr id="76" name="Ink 75">
                <a:extLst>
                  <a:ext uri="{FF2B5EF4-FFF2-40B4-BE49-F238E27FC236}">
                    <a16:creationId xmlns:a16="http://schemas.microsoft.com/office/drawing/2014/main" id="{F7A69DC1-7C7A-48FD-8CE7-11E9DF089053}"/>
                  </a:ext>
                </a:extLst>
              </p:cNvPr>
              <p:cNvPicPr/>
              <p:nvPr/>
            </p:nvPicPr>
            <p:blipFill>
              <a:blip r:embed="rId28"/>
              <a:stretch>
                <a:fillRect/>
              </a:stretch>
            </p:blipFill>
            <p:spPr>
              <a:xfrm>
                <a:off x="4808148" y="2309114"/>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29">
            <p14:nvContentPartPr>
              <p14:cNvPr id="77" name="Ink 76">
                <a:extLst>
                  <a:ext uri="{FF2B5EF4-FFF2-40B4-BE49-F238E27FC236}">
                    <a16:creationId xmlns:a16="http://schemas.microsoft.com/office/drawing/2014/main" id="{B34E436F-F338-4B3A-8365-84127F04501E}"/>
                  </a:ext>
                </a:extLst>
              </p14:cNvPr>
              <p14:cNvContentPartPr/>
              <p14:nvPr/>
            </p14:nvContentPartPr>
            <p14:xfrm>
              <a:off x="4831908" y="2100674"/>
              <a:ext cx="360" cy="360"/>
            </p14:xfrm>
          </p:contentPart>
        </mc:Choice>
        <mc:Fallback xmlns="">
          <p:pic>
            <p:nvPicPr>
              <p:cNvPr id="77" name="Ink 76">
                <a:extLst>
                  <a:ext uri="{FF2B5EF4-FFF2-40B4-BE49-F238E27FC236}">
                    <a16:creationId xmlns:a16="http://schemas.microsoft.com/office/drawing/2014/main" id="{B34E436F-F338-4B3A-8365-84127F04501E}"/>
                  </a:ext>
                </a:extLst>
              </p:cNvPr>
              <p:cNvPicPr/>
              <p:nvPr/>
            </p:nvPicPr>
            <p:blipFill>
              <a:blip r:embed="rId30"/>
              <a:stretch>
                <a:fillRect/>
              </a:stretch>
            </p:blipFill>
            <p:spPr>
              <a:xfrm>
                <a:off x="4796268" y="2064674"/>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31">
            <p14:nvContentPartPr>
              <p14:cNvPr id="78" name="Ink 77">
                <a:extLst>
                  <a:ext uri="{FF2B5EF4-FFF2-40B4-BE49-F238E27FC236}">
                    <a16:creationId xmlns:a16="http://schemas.microsoft.com/office/drawing/2014/main" id="{C93A222A-E638-448B-BF93-CAA61AD0E881}"/>
                  </a:ext>
                </a:extLst>
              </p14:cNvPr>
              <p14:cNvContentPartPr/>
              <p14:nvPr/>
            </p14:nvContentPartPr>
            <p14:xfrm>
              <a:off x="3921468" y="2068994"/>
              <a:ext cx="360" cy="360"/>
            </p14:xfrm>
          </p:contentPart>
        </mc:Choice>
        <mc:Fallback xmlns="">
          <p:pic>
            <p:nvPicPr>
              <p:cNvPr id="78" name="Ink 77">
                <a:extLst>
                  <a:ext uri="{FF2B5EF4-FFF2-40B4-BE49-F238E27FC236}">
                    <a16:creationId xmlns:a16="http://schemas.microsoft.com/office/drawing/2014/main" id="{C93A222A-E638-448B-BF93-CAA61AD0E881}"/>
                  </a:ext>
                </a:extLst>
              </p:cNvPr>
              <p:cNvPicPr/>
              <p:nvPr/>
            </p:nvPicPr>
            <p:blipFill>
              <a:blip r:embed="rId30"/>
              <a:stretch>
                <a:fillRect/>
              </a:stretch>
            </p:blipFill>
            <p:spPr>
              <a:xfrm>
                <a:off x="3885828" y="2033354"/>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32">
            <p14:nvContentPartPr>
              <p14:cNvPr id="79" name="Ink 78">
                <a:extLst>
                  <a:ext uri="{FF2B5EF4-FFF2-40B4-BE49-F238E27FC236}">
                    <a16:creationId xmlns:a16="http://schemas.microsoft.com/office/drawing/2014/main" id="{9FD70C9A-03A1-494D-8EF3-B24BCA422DF4}"/>
                  </a:ext>
                </a:extLst>
              </p14:cNvPr>
              <p14:cNvContentPartPr/>
              <p14:nvPr/>
            </p14:nvContentPartPr>
            <p14:xfrm>
              <a:off x="3046668" y="2068994"/>
              <a:ext cx="360" cy="360"/>
            </p14:xfrm>
          </p:contentPart>
        </mc:Choice>
        <mc:Fallback xmlns="">
          <p:pic>
            <p:nvPicPr>
              <p:cNvPr id="79" name="Ink 78">
                <a:extLst>
                  <a:ext uri="{FF2B5EF4-FFF2-40B4-BE49-F238E27FC236}">
                    <a16:creationId xmlns:a16="http://schemas.microsoft.com/office/drawing/2014/main" id="{9FD70C9A-03A1-494D-8EF3-B24BCA422DF4}"/>
                  </a:ext>
                </a:extLst>
              </p:cNvPr>
              <p:cNvPicPr/>
              <p:nvPr/>
            </p:nvPicPr>
            <p:blipFill>
              <a:blip r:embed="rId30"/>
              <a:stretch>
                <a:fillRect/>
              </a:stretch>
            </p:blipFill>
            <p:spPr>
              <a:xfrm>
                <a:off x="3010668" y="2033354"/>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33">
            <p14:nvContentPartPr>
              <p14:cNvPr id="80" name="Ink 79">
                <a:extLst>
                  <a:ext uri="{FF2B5EF4-FFF2-40B4-BE49-F238E27FC236}">
                    <a16:creationId xmlns:a16="http://schemas.microsoft.com/office/drawing/2014/main" id="{3159E18D-E467-4BD4-9EE2-9B2A01A126CD}"/>
                  </a:ext>
                </a:extLst>
              </p14:cNvPr>
              <p14:cNvContentPartPr/>
              <p14:nvPr/>
            </p14:nvContentPartPr>
            <p14:xfrm>
              <a:off x="3050628" y="2333234"/>
              <a:ext cx="360" cy="360"/>
            </p14:xfrm>
          </p:contentPart>
        </mc:Choice>
        <mc:Fallback xmlns="">
          <p:pic>
            <p:nvPicPr>
              <p:cNvPr id="80" name="Ink 79">
                <a:extLst>
                  <a:ext uri="{FF2B5EF4-FFF2-40B4-BE49-F238E27FC236}">
                    <a16:creationId xmlns:a16="http://schemas.microsoft.com/office/drawing/2014/main" id="{3159E18D-E467-4BD4-9EE2-9B2A01A126CD}"/>
                  </a:ext>
                </a:extLst>
              </p:cNvPr>
              <p:cNvPicPr/>
              <p:nvPr/>
            </p:nvPicPr>
            <p:blipFill>
              <a:blip r:embed="rId30"/>
              <a:stretch>
                <a:fillRect/>
              </a:stretch>
            </p:blipFill>
            <p:spPr>
              <a:xfrm>
                <a:off x="3014628" y="2297234"/>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34">
            <p14:nvContentPartPr>
              <p14:cNvPr id="81" name="Ink 80">
                <a:extLst>
                  <a:ext uri="{FF2B5EF4-FFF2-40B4-BE49-F238E27FC236}">
                    <a16:creationId xmlns:a16="http://schemas.microsoft.com/office/drawing/2014/main" id="{A39D5001-6797-4552-B7B6-BBD4B8A76B88}"/>
                  </a:ext>
                </a:extLst>
              </p14:cNvPr>
              <p14:cNvContentPartPr/>
              <p14:nvPr/>
            </p14:nvContentPartPr>
            <p14:xfrm>
              <a:off x="2258268" y="2084834"/>
              <a:ext cx="360" cy="360"/>
            </p14:xfrm>
          </p:contentPart>
        </mc:Choice>
        <mc:Fallback xmlns="">
          <p:pic>
            <p:nvPicPr>
              <p:cNvPr id="81" name="Ink 80">
                <a:extLst>
                  <a:ext uri="{FF2B5EF4-FFF2-40B4-BE49-F238E27FC236}">
                    <a16:creationId xmlns:a16="http://schemas.microsoft.com/office/drawing/2014/main" id="{A39D5001-6797-4552-B7B6-BBD4B8A76B88}"/>
                  </a:ext>
                </a:extLst>
              </p:cNvPr>
              <p:cNvPicPr/>
              <p:nvPr/>
            </p:nvPicPr>
            <p:blipFill>
              <a:blip r:embed="rId30"/>
              <a:stretch>
                <a:fillRect/>
              </a:stretch>
            </p:blipFill>
            <p:spPr>
              <a:xfrm>
                <a:off x="2222268" y="2048834"/>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35">
            <p14:nvContentPartPr>
              <p14:cNvPr id="82" name="Ink 81">
                <a:extLst>
                  <a:ext uri="{FF2B5EF4-FFF2-40B4-BE49-F238E27FC236}">
                    <a16:creationId xmlns:a16="http://schemas.microsoft.com/office/drawing/2014/main" id="{81A59FF8-E0BD-4FED-8F60-C3BF5B0A39A1}"/>
                  </a:ext>
                </a:extLst>
              </p14:cNvPr>
              <p14:cNvContentPartPr/>
              <p14:nvPr/>
            </p14:nvContentPartPr>
            <p14:xfrm>
              <a:off x="2274108" y="2191394"/>
              <a:ext cx="360" cy="360"/>
            </p14:xfrm>
          </p:contentPart>
        </mc:Choice>
        <mc:Fallback xmlns="">
          <p:pic>
            <p:nvPicPr>
              <p:cNvPr id="82" name="Ink 81">
                <a:extLst>
                  <a:ext uri="{FF2B5EF4-FFF2-40B4-BE49-F238E27FC236}">
                    <a16:creationId xmlns:a16="http://schemas.microsoft.com/office/drawing/2014/main" id="{81A59FF8-E0BD-4FED-8F60-C3BF5B0A39A1}"/>
                  </a:ext>
                </a:extLst>
              </p:cNvPr>
              <p:cNvPicPr/>
              <p:nvPr/>
            </p:nvPicPr>
            <p:blipFill>
              <a:blip r:embed="rId30"/>
              <a:stretch>
                <a:fillRect/>
              </a:stretch>
            </p:blipFill>
            <p:spPr>
              <a:xfrm>
                <a:off x="2238108" y="2155394"/>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36">
            <p14:nvContentPartPr>
              <p14:cNvPr id="89" name="Ink 88">
                <a:extLst>
                  <a:ext uri="{FF2B5EF4-FFF2-40B4-BE49-F238E27FC236}">
                    <a16:creationId xmlns:a16="http://schemas.microsoft.com/office/drawing/2014/main" id="{ED6C31A5-9DFD-43C7-900C-0BDA67CE6BC4}"/>
                  </a:ext>
                </a:extLst>
              </p14:cNvPr>
              <p14:cNvContentPartPr/>
              <p14:nvPr/>
            </p14:nvContentPartPr>
            <p14:xfrm>
              <a:off x="2250428" y="2317394"/>
              <a:ext cx="360" cy="360"/>
            </p14:xfrm>
          </p:contentPart>
        </mc:Choice>
        <mc:Fallback xmlns="">
          <p:pic>
            <p:nvPicPr>
              <p:cNvPr id="89" name="Ink 88">
                <a:extLst>
                  <a:ext uri="{FF2B5EF4-FFF2-40B4-BE49-F238E27FC236}">
                    <a16:creationId xmlns:a16="http://schemas.microsoft.com/office/drawing/2014/main" id="{ED6C31A5-9DFD-43C7-900C-0BDA67CE6BC4}"/>
                  </a:ext>
                </a:extLst>
              </p:cNvPr>
              <p:cNvPicPr/>
              <p:nvPr/>
            </p:nvPicPr>
            <p:blipFill>
              <a:blip r:embed="rId28"/>
              <a:stretch>
                <a:fillRect/>
              </a:stretch>
            </p:blipFill>
            <p:spPr>
              <a:xfrm>
                <a:off x="2214428" y="2281394"/>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37">
            <p14:nvContentPartPr>
              <p14:cNvPr id="90" name="Ink 89">
                <a:extLst>
                  <a:ext uri="{FF2B5EF4-FFF2-40B4-BE49-F238E27FC236}">
                    <a16:creationId xmlns:a16="http://schemas.microsoft.com/office/drawing/2014/main" id="{D53DD885-61AE-4E29-B1D7-CBEEBCD12B1B}"/>
                  </a:ext>
                </a:extLst>
              </p14:cNvPr>
              <p14:cNvContentPartPr/>
              <p14:nvPr/>
            </p14:nvContentPartPr>
            <p14:xfrm>
              <a:off x="3054308" y="2175554"/>
              <a:ext cx="360" cy="360"/>
            </p14:xfrm>
          </p:contentPart>
        </mc:Choice>
        <mc:Fallback xmlns="">
          <p:pic>
            <p:nvPicPr>
              <p:cNvPr id="90" name="Ink 89">
                <a:extLst>
                  <a:ext uri="{FF2B5EF4-FFF2-40B4-BE49-F238E27FC236}">
                    <a16:creationId xmlns:a16="http://schemas.microsoft.com/office/drawing/2014/main" id="{D53DD885-61AE-4E29-B1D7-CBEEBCD12B1B}"/>
                  </a:ext>
                </a:extLst>
              </p:cNvPr>
              <p:cNvPicPr/>
              <p:nvPr/>
            </p:nvPicPr>
            <p:blipFill>
              <a:blip r:embed="rId26"/>
              <a:stretch>
                <a:fillRect/>
              </a:stretch>
            </p:blipFill>
            <p:spPr>
              <a:xfrm>
                <a:off x="3018668" y="2139554"/>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38">
            <p14:nvContentPartPr>
              <p14:cNvPr id="91" name="Ink 90">
                <a:extLst>
                  <a:ext uri="{FF2B5EF4-FFF2-40B4-BE49-F238E27FC236}">
                    <a16:creationId xmlns:a16="http://schemas.microsoft.com/office/drawing/2014/main" id="{37D67EFD-8E11-4AB1-8E37-E6B1DC2D5E8E}"/>
                  </a:ext>
                </a:extLst>
              </p14:cNvPr>
              <p14:cNvContentPartPr/>
              <p14:nvPr/>
            </p14:nvContentPartPr>
            <p14:xfrm>
              <a:off x="3925508" y="2187434"/>
              <a:ext cx="360" cy="360"/>
            </p14:xfrm>
          </p:contentPart>
        </mc:Choice>
        <mc:Fallback xmlns="">
          <p:pic>
            <p:nvPicPr>
              <p:cNvPr id="91" name="Ink 90">
                <a:extLst>
                  <a:ext uri="{FF2B5EF4-FFF2-40B4-BE49-F238E27FC236}">
                    <a16:creationId xmlns:a16="http://schemas.microsoft.com/office/drawing/2014/main" id="{37D67EFD-8E11-4AB1-8E37-E6B1DC2D5E8E}"/>
                  </a:ext>
                </a:extLst>
              </p:cNvPr>
              <p:cNvPicPr/>
              <p:nvPr/>
            </p:nvPicPr>
            <p:blipFill>
              <a:blip r:embed="rId26"/>
              <a:stretch>
                <a:fillRect/>
              </a:stretch>
            </p:blipFill>
            <p:spPr>
              <a:xfrm>
                <a:off x="3889508" y="2151434"/>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39">
            <p14:nvContentPartPr>
              <p14:cNvPr id="92" name="Ink 91">
                <a:extLst>
                  <a:ext uri="{FF2B5EF4-FFF2-40B4-BE49-F238E27FC236}">
                    <a16:creationId xmlns:a16="http://schemas.microsoft.com/office/drawing/2014/main" id="{39542D48-7B99-4C76-8ED8-20E524E2E643}"/>
                  </a:ext>
                </a:extLst>
              </p14:cNvPr>
              <p14:cNvContentPartPr/>
              <p14:nvPr/>
            </p14:nvContentPartPr>
            <p14:xfrm>
              <a:off x="3897788" y="2297594"/>
              <a:ext cx="360" cy="360"/>
            </p14:xfrm>
          </p:contentPart>
        </mc:Choice>
        <mc:Fallback xmlns="">
          <p:pic>
            <p:nvPicPr>
              <p:cNvPr id="92" name="Ink 91">
                <a:extLst>
                  <a:ext uri="{FF2B5EF4-FFF2-40B4-BE49-F238E27FC236}">
                    <a16:creationId xmlns:a16="http://schemas.microsoft.com/office/drawing/2014/main" id="{39542D48-7B99-4C76-8ED8-20E524E2E643}"/>
                  </a:ext>
                </a:extLst>
              </p:cNvPr>
              <p:cNvPicPr/>
              <p:nvPr/>
            </p:nvPicPr>
            <p:blipFill>
              <a:blip r:embed="rId26"/>
              <a:stretch>
                <a:fillRect/>
              </a:stretch>
            </p:blipFill>
            <p:spPr>
              <a:xfrm>
                <a:off x="3862148" y="2261954"/>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40">
            <p14:nvContentPartPr>
              <p14:cNvPr id="93" name="Ink 92">
                <a:extLst>
                  <a:ext uri="{FF2B5EF4-FFF2-40B4-BE49-F238E27FC236}">
                    <a16:creationId xmlns:a16="http://schemas.microsoft.com/office/drawing/2014/main" id="{D481BBA9-2071-48FB-89D1-C597A74C844C}"/>
                  </a:ext>
                </a:extLst>
              </p14:cNvPr>
              <p14:cNvContentPartPr/>
              <p14:nvPr/>
            </p14:nvContentPartPr>
            <p14:xfrm>
              <a:off x="5718817" y="2108594"/>
              <a:ext cx="360" cy="360"/>
            </p14:xfrm>
          </p:contentPart>
        </mc:Choice>
        <mc:Fallback xmlns="">
          <p:pic>
            <p:nvPicPr>
              <p:cNvPr id="93" name="Ink 92">
                <a:extLst>
                  <a:ext uri="{FF2B5EF4-FFF2-40B4-BE49-F238E27FC236}">
                    <a16:creationId xmlns:a16="http://schemas.microsoft.com/office/drawing/2014/main" id="{D481BBA9-2071-48FB-89D1-C597A74C844C}"/>
                  </a:ext>
                </a:extLst>
              </p:cNvPr>
              <p:cNvPicPr/>
              <p:nvPr/>
            </p:nvPicPr>
            <p:blipFill>
              <a:blip r:embed="rId30"/>
              <a:stretch>
                <a:fillRect/>
              </a:stretch>
            </p:blipFill>
            <p:spPr>
              <a:xfrm>
                <a:off x="5683177" y="2072594"/>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41">
            <p14:nvContentPartPr>
              <p14:cNvPr id="94" name="Ink 93">
                <a:extLst>
                  <a:ext uri="{FF2B5EF4-FFF2-40B4-BE49-F238E27FC236}">
                    <a16:creationId xmlns:a16="http://schemas.microsoft.com/office/drawing/2014/main" id="{0E2B49AC-9863-457D-B29C-F87399710EFB}"/>
                  </a:ext>
                </a:extLst>
              </p14:cNvPr>
              <p14:cNvContentPartPr/>
              <p14:nvPr/>
            </p14:nvContentPartPr>
            <p14:xfrm>
              <a:off x="5714857" y="2202914"/>
              <a:ext cx="1800" cy="360"/>
            </p14:xfrm>
          </p:contentPart>
        </mc:Choice>
        <mc:Fallback xmlns="">
          <p:pic>
            <p:nvPicPr>
              <p:cNvPr id="94" name="Ink 93">
                <a:extLst>
                  <a:ext uri="{FF2B5EF4-FFF2-40B4-BE49-F238E27FC236}">
                    <a16:creationId xmlns:a16="http://schemas.microsoft.com/office/drawing/2014/main" id="{0E2B49AC-9863-457D-B29C-F87399710EFB}"/>
                  </a:ext>
                </a:extLst>
              </p:cNvPr>
              <p:cNvPicPr/>
              <p:nvPr/>
            </p:nvPicPr>
            <p:blipFill>
              <a:blip r:embed="rId42"/>
              <a:stretch>
                <a:fillRect/>
              </a:stretch>
            </p:blipFill>
            <p:spPr>
              <a:xfrm>
                <a:off x="5678857" y="2166914"/>
                <a:ext cx="7344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43">
            <p14:nvContentPartPr>
              <p14:cNvPr id="127" name="Ink 126">
                <a:extLst>
                  <a:ext uri="{FF2B5EF4-FFF2-40B4-BE49-F238E27FC236}">
                    <a16:creationId xmlns:a16="http://schemas.microsoft.com/office/drawing/2014/main" id="{1DE423F7-62EC-4FAC-8967-C3D5A977AEBB}"/>
                  </a:ext>
                </a:extLst>
              </p14:cNvPr>
              <p14:cNvContentPartPr/>
              <p14:nvPr/>
            </p14:nvContentPartPr>
            <p14:xfrm>
              <a:off x="582688" y="2057167"/>
              <a:ext cx="360" cy="360"/>
            </p14:xfrm>
          </p:contentPart>
        </mc:Choice>
        <mc:Fallback xmlns="">
          <p:pic>
            <p:nvPicPr>
              <p:cNvPr id="127" name="Ink 126">
                <a:extLst>
                  <a:ext uri="{FF2B5EF4-FFF2-40B4-BE49-F238E27FC236}">
                    <a16:creationId xmlns:a16="http://schemas.microsoft.com/office/drawing/2014/main" id="{1DE423F7-62EC-4FAC-8967-C3D5A977AEBB}"/>
                  </a:ext>
                </a:extLst>
              </p:cNvPr>
              <p:cNvPicPr/>
              <p:nvPr/>
            </p:nvPicPr>
            <p:blipFill>
              <a:blip r:embed="rId30"/>
              <a:stretch>
                <a:fillRect/>
              </a:stretch>
            </p:blipFill>
            <p:spPr>
              <a:xfrm>
                <a:off x="546688" y="2021167"/>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44">
            <p14:nvContentPartPr>
              <p14:cNvPr id="128" name="Ink 127">
                <a:extLst>
                  <a:ext uri="{FF2B5EF4-FFF2-40B4-BE49-F238E27FC236}">
                    <a16:creationId xmlns:a16="http://schemas.microsoft.com/office/drawing/2014/main" id="{7752D578-6F78-4170-9D95-85C7D004A0A3}"/>
                  </a:ext>
                </a:extLst>
              </p14:cNvPr>
              <p14:cNvContentPartPr/>
              <p14:nvPr/>
            </p14:nvContentPartPr>
            <p14:xfrm>
              <a:off x="563248" y="2202247"/>
              <a:ext cx="360" cy="360"/>
            </p14:xfrm>
          </p:contentPart>
        </mc:Choice>
        <mc:Fallback xmlns="">
          <p:pic>
            <p:nvPicPr>
              <p:cNvPr id="128" name="Ink 127">
                <a:extLst>
                  <a:ext uri="{FF2B5EF4-FFF2-40B4-BE49-F238E27FC236}">
                    <a16:creationId xmlns:a16="http://schemas.microsoft.com/office/drawing/2014/main" id="{7752D578-6F78-4170-9D95-85C7D004A0A3}"/>
                  </a:ext>
                </a:extLst>
              </p:cNvPr>
              <p:cNvPicPr/>
              <p:nvPr/>
            </p:nvPicPr>
            <p:blipFill>
              <a:blip r:embed="rId30"/>
              <a:stretch>
                <a:fillRect/>
              </a:stretch>
            </p:blipFill>
            <p:spPr>
              <a:xfrm>
                <a:off x="527608" y="2166247"/>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45">
            <p14:nvContentPartPr>
              <p14:cNvPr id="129" name="Ink 128">
                <a:extLst>
                  <a:ext uri="{FF2B5EF4-FFF2-40B4-BE49-F238E27FC236}">
                    <a16:creationId xmlns:a16="http://schemas.microsoft.com/office/drawing/2014/main" id="{F4782C38-4217-4C15-B9B2-8332D507267E}"/>
                  </a:ext>
                </a:extLst>
              </p14:cNvPr>
              <p14:cNvContentPartPr/>
              <p14:nvPr/>
            </p14:nvContentPartPr>
            <p14:xfrm>
              <a:off x="592048" y="2355607"/>
              <a:ext cx="360" cy="1440"/>
            </p14:xfrm>
          </p:contentPart>
        </mc:Choice>
        <mc:Fallback xmlns="">
          <p:pic>
            <p:nvPicPr>
              <p:cNvPr id="129" name="Ink 128">
                <a:extLst>
                  <a:ext uri="{FF2B5EF4-FFF2-40B4-BE49-F238E27FC236}">
                    <a16:creationId xmlns:a16="http://schemas.microsoft.com/office/drawing/2014/main" id="{F4782C38-4217-4C15-B9B2-8332D507267E}"/>
                  </a:ext>
                </a:extLst>
              </p:cNvPr>
              <p:cNvPicPr/>
              <p:nvPr/>
            </p:nvPicPr>
            <p:blipFill>
              <a:blip r:embed="rId46"/>
              <a:stretch>
                <a:fillRect/>
              </a:stretch>
            </p:blipFill>
            <p:spPr>
              <a:xfrm>
                <a:off x="556408" y="2319607"/>
                <a:ext cx="72000" cy="73080"/>
              </a:xfrm>
              <a:prstGeom prst="rect">
                <a:avLst/>
              </a:prstGeom>
            </p:spPr>
          </p:pic>
        </mc:Fallback>
      </mc:AlternateContent>
      <mc:AlternateContent xmlns:mc="http://schemas.openxmlformats.org/markup-compatibility/2006" xmlns:p14="http://schemas.microsoft.com/office/powerpoint/2010/main">
        <mc:Choice Requires="p14">
          <p:contentPart p14:bwMode="auto" r:id="rId47">
            <p14:nvContentPartPr>
              <p14:cNvPr id="130" name="Ink 129">
                <a:extLst>
                  <a:ext uri="{FF2B5EF4-FFF2-40B4-BE49-F238E27FC236}">
                    <a16:creationId xmlns:a16="http://schemas.microsoft.com/office/drawing/2014/main" id="{82081A79-9CE8-41BE-8699-AEAB8AB1B4D2}"/>
                  </a:ext>
                </a:extLst>
              </p14:cNvPr>
              <p14:cNvContentPartPr/>
              <p14:nvPr/>
            </p14:nvContentPartPr>
            <p14:xfrm>
              <a:off x="1413208" y="2053927"/>
              <a:ext cx="360" cy="360"/>
            </p14:xfrm>
          </p:contentPart>
        </mc:Choice>
        <mc:Fallback xmlns="">
          <p:pic>
            <p:nvPicPr>
              <p:cNvPr id="130" name="Ink 129">
                <a:extLst>
                  <a:ext uri="{FF2B5EF4-FFF2-40B4-BE49-F238E27FC236}">
                    <a16:creationId xmlns:a16="http://schemas.microsoft.com/office/drawing/2014/main" id="{82081A79-9CE8-41BE-8699-AEAB8AB1B4D2}"/>
                  </a:ext>
                </a:extLst>
              </p:cNvPr>
              <p:cNvPicPr/>
              <p:nvPr/>
            </p:nvPicPr>
            <p:blipFill>
              <a:blip r:embed="rId30"/>
              <a:stretch>
                <a:fillRect/>
              </a:stretch>
            </p:blipFill>
            <p:spPr>
              <a:xfrm>
                <a:off x="1377568" y="2018287"/>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48">
            <p14:nvContentPartPr>
              <p14:cNvPr id="131" name="Ink 130">
                <a:extLst>
                  <a:ext uri="{FF2B5EF4-FFF2-40B4-BE49-F238E27FC236}">
                    <a16:creationId xmlns:a16="http://schemas.microsoft.com/office/drawing/2014/main" id="{8F0FAD52-C793-455D-B1F8-8E7F225A3426}"/>
                  </a:ext>
                </a:extLst>
              </p14:cNvPr>
              <p14:cNvContentPartPr/>
              <p14:nvPr/>
            </p14:nvContentPartPr>
            <p14:xfrm>
              <a:off x="1422928" y="2189287"/>
              <a:ext cx="360" cy="360"/>
            </p14:xfrm>
          </p:contentPart>
        </mc:Choice>
        <mc:Fallback xmlns="">
          <p:pic>
            <p:nvPicPr>
              <p:cNvPr id="131" name="Ink 130">
                <a:extLst>
                  <a:ext uri="{FF2B5EF4-FFF2-40B4-BE49-F238E27FC236}">
                    <a16:creationId xmlns:a16="http://schemas.microsoft.com/office/drawing/2014/main" id="{8F0FAD52-C793-455D-B1F8-8E7F225A3426}"/>
                  </a:ext>
                </a:extLst>
              </p:cNvPr>
              <p:cNvPicPr/>
              <p:nvPr/>
            </p:nvPicPr>
            <p:blipFill>
              <a:blip r:embed="rId30"/>
              <a:stretch>
                <a:fillRect/>
              </a:stretch>
            </p:blipFill>
            <p:spPr>
              <a:xfrm>
                <a:off x="1386928" y="2153287"/>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49">
            <p14:nvContentPartPr>
              <p14:cNvPr id="132" name="Ink 131">
                <a:extLst>
                  <a:ext uri="{FF2B5EF4-FFF2-40B4-BE49-F238E27FC236}">
                    <a16:creationId xmlns:a16="http://schemas.microsoft.com/office/drawing/2014/main" id="{A1ED8C06-1850-48E4-AE91-06A8612B4873}"/>
                  </a:ext>
                </a:extLst>
              </p14:cNvPr>
              <p14:cNvContentPartPr/>
              <p14:nvPr/>
            </p14:nvContentPartPr>
            <p14:xfrm>
              <a:off x="1445608" y="2314927"/>
              <a:ext cx="360" cy="360"/>
            </p14:xfrm>
          </p:contentPart>
        </mc:Choice>
        <mc:Fallback xmlns="">
          <p:pic>
            <p:nvPicPr>
              <p:cNvPr id="132" name="Ink 131">
                <a:extLst>
                  <a:ext uri="{FF2B5EF4-FFF2-40B4-BE49-F238E27FC236}">
                    <a16:creationId xmlns:a16="http://schemas.microsoft.com/office/drawing/2014/main" id="{A1ED8C06-1850-48E4-AE91-06A8612B4873}"/>
                  </a:ext>
                </a:extLst>
              </p:cNvPr>
              <p:cNvPicPr/>
              <p:nvPr/>
            </p:nvPicPr>
            <p:blipFill>
              <a:blip r:embed="rId26"/>
              <a:stretch>
                <a:fillRect/>
              </a:stretch>
            </p:blipFill>
            <p:spPr>
              <a:xfrm>
                <a:off x="1409608" y="2278927"/>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50">
            <p14:nvContentPartPr>
              <p14:cNvPr id="133" name="Ink 132">
                <a:extLst>
                  <a:ext uri="{FF2B5EF4-FFF2-40B4-BE49-F238E27FC236}">
                    <a16:creationId xmlns:a16="http://schemas.microsoft.com/office/drawing/2014/main" id="{800E1A9E-DD77-41C4-8421-5BECE7EBC49F}"/>
                  </a:ext>
                </a:extLst>
              </p14:cNvPr>
              <p14:cNvContentPartPr/>
              <p14:nvPr/>
            </p14:nvContentPartPr>
            <p14:xfrm>
              <a:off x="5730718" y="2331127"/>
              <a:ext cx="360" cy="360"/>
            </p14:xfrm>
          </p:contentPart>
        </mc:Choice>
        <mc:Fallback xmlns="">
          <p:pic>
            <p:nvPicPr>
              <p:cNvPr id="133" name="Ink 132">
                <a:extLst>
                  <a:ext uri="{FF2B5EF4-FFF2-40B4-BE49-F238E27FC236}">
                    <a16:creationId xmlns:a16="http://schemas.microsoft.com/office/drawing/2014/main" id="{800E1A9E-DD77-41C4-8421-5BECE7EBC49F}"/>
                  </a:ext>
                </a:extLst>
              </p:cNvPr>
              <p:cNvPicPr/>
              <p:nvPr/>
            </p:nvPicPr>
            <p:blipFill>
              <a:blip r:embed="rId30"/>
              <a:stretch>
                <a:fillRect/>
              </a:stretch>
            </p:blipFill>
            <p:spPr>
              <a:xfrm>
                <a:off x="5695078" y="2295127"/>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51">
            <p14:nvContentPartPr>
              <p14:cNvPr id="134" name="Ink 133">
                <a:extLst>
                  <a:ext uri="{FF2B5EF4-FFF2-40B4-BE49-F238E27FC236}">
                    <a16:creationId xmlns:a16="http://schemas.microsoft.com/office/drawing/2014/main" id="{F9A97DD0-1852-4EB2-A56B-48D4619E220A}"/>
                  </a:ext>
                </a:extLst>
              </p14:cNvPr>
              <p14:cNvContentPartPr/>
              <p14:nvPr/>
            </p14:nvContentPartPr>
            <p14:xfrm>
              <a:off x="6587503" y="2089567"/>
              <a:ext cx="360" cy="360"/>
            </p14:xfrm>
          </p:contentPart>
        </mc:Choice>
        <mc:Fallback xmlns="">
          <p:pic>
            <p:nvPicPr>
              <p:cNvPr id="134" name="Ink 133">
                <a:extLst>
                  <a:ext uri="{FF2B5EF4-FFF2-40B4-BE49-F238E27FC236}">
                    <a16:creationId xmlns:a16="http://schemas.microsoft.com/office/drawing/2014/main" id="{F9A97DD0-1852-4EB2-A56B-48D4619E220A}"/>
                  </a:ext>
                </a:extLst>
              </p:cNvPr>
              <p:cNvPicPr/>
              <p:nvPr/>
            </p:nvPicPr>
            <p:blipFill>
              <a:blip r:embed="rId30"/>
              <a:stretch>
                <a:fillRect/>
              </a:stretch>
            </p:blipFill>
            <p:spPr>
              <a:xfrm>
                <a:off x="6551503" y="2053567"/>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52">
            <p14:nvContentPartPr>
              <p14:cNvPr id="135" name="Ink 134">
                <a:extLst>
                  <a:ext uri="{FF2B5EF4-FFF2-40B4-BE49-F238E27FC236}">
                    <a16:creationId xmlns:a16="http://schemas.microsoft.com/office/drawing/2014/main" id="{CDDEEA02-B4BE-4112-B854-E2FED44E8D58}"/>
                  </a:ext>
                </a:extLst>
              </p14:cNvPr>
              <p14:cNvContentPartPr/>
              <p14:nvPr/>
            </p14:nvContentPartPr>
            <p14:xfrm>
              <a:off x="6590743" y="2221327"/>
              <a:ext cx="360" cy="360"/>
            </p14:xfrm>
          </p:contentPart>
        </mc:Choice>
        <mc:Fallback xmlns="">
          <p:pic>
            <p:nvPicPr>
              <p:cNvPr id="135" name="Ink 134">
                <a:extLst>
                  <a:ext uri="{FF2B5EF4-FFF2-40B4-BE49-F238E27FC236}">
                    <a16:creationId xmlns:a16="http://schemas.microsoft.com/office/drawing/2014/main" id="{CDDEEA02-B4BE-4112-B854-E2FED44E8D58}"/>
                  </a:ext>
                </a:extLst>
              </p:cNvPr>
              <p:cNvPicPr/>
              <p:nvPr/>
            </p:nvPicPr>
            <p:blipFill>
              <a:blip r:embed="rId28"/>
              <a:stretch>
                <a:fillRect/>
              </a:stretch>
            </p:blipFill>
            <p:spPr>
              <a:xfrm>
                <a:off x="6554743" y="2185687"/>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53">
            <p14:nvContentPartPr>
              <p14:cNvPr id="136" name="Ink 135">
                <a:extLst>
                  <a:ext uri="{FF2B5EF4-FFF2-40B4-BE49-F238E27FC236}">
                    <a16:creationId xmlns:a16="http://schemas.microsoft.com/office/drawing/2014/main" id="{087AFDA9-9039-4180-B210-A6F51F2B963C}"/>
                  </a:ext>
                </a:extLst>
              </p14:cNvPr>
              <p14:cNvContentPartPr/>
              <p14:nvPr/>
            </p14:nvContentPartPr>
            <p14:xfrm>
              <a:off x="6603703" y="2350207"/>
              <a:ext cx="360" cy="360"/>
            </p14:xfrm>
          </p:contentPart>
        </mc:Choice>
        <mc:Fallback xmlns="">
          <p:pic>
            <p:nvPicPr>
              <p:cNvPr id="136" name="Ink 135">
                <a:extLst>
                  <a:ext uri="{FF2B5EF4-FFF2-40B4-BE49-F238E27FC236}">
                    <a16:creationId xmlns:a16="http://schemas.microsoft.com/office/drawing/2014/main" id="{087AFDA9-9039-4180-B210-A6F51F2B963C}"/>
                  </a:ext>
                </a:extLst>
              </p:cNvPr>
              <p:cNvPicPr/>
              <p:nvPr/>
            </p:nvPicPr>
            <p:blipFill>
              <a:blip r:embed="rId28"/>
              <a:stretch>
                <a:fillRect/>
              </a:stretch>
            </p:blipFill>
            <p:spPr>
              <a:xfrm>
                <a:off x="6567703" y="2314567"/>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54">
            <p14:nvContentPartPr>
              <p14:cNvPr id="137" name="Ink 136">
                <a:extLst>
                  <a:ext uri="{FF2B5EF4-FFF2-40B4-BE49-F238E27FC236}">
                    <a16:creationId xmlns:a16="http://schemas.microsoft.com/office/drawing/2014/main" id="{D1ECAE8F-DA58-4688-A2C9-2A0E79017DF8}"/>
                  </a:ext>
                </a:extLst>
              </p14:cNvPr>
              <p14:cNvContentPartPr/>
              <p14:nvPr/>
            </p14:nvContentPartPr>
            <p14:xfrm>
              <a:off x="7517743" y="2214487"/>
              <a:ext cx="360" cy="1080"/>
            </p14:xfrm>
          </p:contentPart>
        </mc:Choice>
        <mc:Fallback xmlns="">
          <p:pic>
            <p:nvPicPr>
              <p:cNvPr id="137" name="Ink 136">
                <a:extLst>
                  <a:ext uri="{FF2B5EF4-FFF2-40B4-BE49-F238E27FC236}">
                    <a16:creationId xmlns:a16="http://schemas.microsoft.com/office/drawing/2014/main" id="{D1ECAE8F-DA58-4688-A2C9-2A0E79017DF8}"/>
                  </a:ext>
                </a:extLst>
              </p:cNvPr>
              <p:cNvPicPr/>
              <p:nvPr/>
            </p:nvPicPr>
            <p:blipFill>
              <a:blip r:embed="rId55"/>
              <a:stretch>
                <a:fillRect/>
              </a:stretch>
            </p:blipFill>
            <p:spPr>
              <a:xfrm>
                <a:off x="7482103" y="2178847"/>
                <a:ext cx="72000" cy="72720"/>
              </a:xfrm>
              <a:prstGeom prst="rect">
                <a:avLst/>
              </a:prstGeom>
            </p:spPr>
          </p:pic>
        </mc:Fallback>
      </mc:AlternateContent>
      <mc:AlternateContent xmlns:mc="http://schemas.openxmlformats.org/markup-compatibility/2006" xmlns:p14="http://schemas.microsoft.com/office/powerpoint/2010/main">
        <mc:Choice Requires="p14">
          <p:contentPart p14:bwMode="auto" r:id="rId56">
            <p14:nvContentPartPr>
              <p14:cNvPr id="138" name="Ink 137">
                <a:extLst>
                  <a:ext uri="{FF2B5EF4-FFF2-40B4-BE49-F238E27FC236}">
                    <a16:creationId xmlns:a16="http://schemas.microsoft.com/office/drawing/2014/main" id="{437B9C09-68BC-4CB3-9B66-2FE5A6C6B03B}"/>
                  </a:ext>
                </a:extLst>
              </p14:cNvPr>
              <p14:cNvContentPartPr/>
              <p14:nvPr/>
            </p14:nvContentPartPr>
            <p14:xfrm>
              <a:off x="7498663" y="2037727"/>
              <a:ext cx="360" cy="360"/>
            </p14:xfrm>
          </p:contentPart>
        </mc:Choice>
        <mc:Fallback xmlns="">
          <p:pic>
            <p:nvPicPr>
              <p:cNvPr id="138" name="Ink 137">
                <a:extLst>
                  <a:ext uri="{FF2B5EF4-FFF2-40B4-BE49-F238E27FC236}">
                    <a16:creationId xmlns:a16="http://schemas.microsoft.com/office/drawing/2014/main" id="{437B9C09-68BC-4CB3-9B66-2FE5A6C6B03B}"/>
                  </a:ext>
                </a:extLst>
              </p:cNvPr>
              <p:cNvPicPr/>
              <p:nvPr/>
            </p:nvPicPr>
            <p:blipFill>
              <a:blip r:embed="rId30"/>
              <a:stretch>
                <a:fillRect/>
              </a:stretch>
            </p:blipFill>
            <p:spPr>
              <a:xfrm>
                <a:off x="7462663" y="2002087"/>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57">
            <p14:nvContentPartPr>
              <p14:cNvPr id="139" name="Ink 138">
                <a:extLst>
                  <a:ext uri="{FF2B5EF4-FFF2-40B4-BE49-F238E27FC236}">
                    <a16:creationId xmlns:a16="http://schemas.microsoft.com/office/drawing/2014/main" id="{8D09ACAC-DFFB-458F-B570-51613C091DAE}"/>
                  </a:ext>
                </a:extLst>
              </p14:cNvPr>
              <p14:cNvContentPartPr/>
              <p14:nvPr/>
            </p14:nvContentPartPr>
            <p14:xfrm>
              <a:off x="7501903" y="2334007"/>
              <a:ext cx="360" cy="360"/>
            </p14:xfrm>
          </p:contentPart>
        </mc:Choice>
        <mc:Fallback xmlns="">
          <p:pic>
            <p:nvPicPr>
              <p:cNvPr id="139" name="Ink 138">
                <a:extLst>
                  <a:ext uri="{FF2B5EF4-FFF2-40B4-BE49-F238E27FC236}">
                    <a16:creationId xmlns:a16="http://schemas.microsoft.com/office/drawing/2014/main" id="{8D09ACAC-DFFB-458F-B570-51613C091DAE}"/>
                  </a:ext>
                </a:extLst>
              </p:cNvPr>
              <p:cNvPicPr/>
              <p:nvPr/>
            </p:nvPicPr>
            <p:blipFill>
              <a:blip r:embed="rId26"/>
              <a:stretch>
                <a:fillRect/>
              </a:stretch>
            </p:blipFill>
            <p:spPr>
              <a:xfrm>
                <a:off x="7465903" y="2298367"/>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58">
            <p14:nvContentPartPr>
              <p14:cNvPr id="140" name="Ink 139">
                <a:extLst>
                  <a:ext uri="{FF2B5EF4-FFF2-40B4-BE49-F238E27FC236}">
                    <a16:creationId xmlns:a16="http://schemas.microsoft.com/office/drawing/2014/main" id="{A2B72B5C-9DEB-431F-B0BF-9C944AC00D6A}"/>
                  </a:ext>
                </a:extLst>
              </p14:cNvPr>
              <p14:cNvContentPartPr/>
              <p14:nvPr/>
            </p14:nvContentPartPr>
            <p14:xfrm>
              <a:off x="8296981" y="2044207"/>
              <a:ext cx="360" cy="360"/>
            </p14:xfrm>
          </p:contentPart>
        </mc:Choice>
        <mc:Fallback xmlns="">
          <p:pic>
            <p:nvPicPr>
              <p:cNvPr id="140" name="Ink 139">
                <a:extLst>
                  <a:ext uri="{FF2B5EF4-FFF2-40B4-BE49-F238E27FC236}">
                    <a16:creationId xmlns:a16="http://schemas.microsoft.com/office/drawing/2014/main" id="{A2B72B5C-9DEB-431F-B0BF-9C944AC00D6A}"/>
                  </a:ext>
                </a:extLst>
              </p:cNvPr>
              <p:cNvPicPr/>
              <p:nvPr/>
            </p:nvPicPr>
            <p:blipFill>
              <a:blip r:embed="rId26"/>
              <a:stretch>
                <a:fillRect/>
              </a:stretch>
            </p:blipFill>
            <p:spPr>
              <a:xfrm>
                <a:off x="8261341" y="2008567"/>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59">
            <p14:nvContentPartPr>
              <p14:cNvPr id="141" name="Ink 140">
                <a:extLst>
                  <a:ext uri="{FF2B5EF4-FFF2-40B4-BE49-F238E27FC236}">
                    <a16:creationId xmlns:a16="http://schemas.microsoft.com/office/drawing/2014/main" id="{932517EE-85E9-4771-B7DC-2B5F8D7B8A42}"/>
                  </a:ext>
                </a:extLst>
              </p14:cNvPr>
              <p14:cNvContentPartPr/>
              <p14:nvPr/>
            </p14:nvContentPartPr>
            <p14:xfrm>
              <a:off x="8293741" y="2176327"/>
              <a:ext cx="360" cy="4680"/>
            </p14:xfrm>
          </p:contentPart>
        </mc:Choice>
        <mc:Fallback xmlns="">
          <p:pic>
            <p:nvPicPr>
              <p:cNvPr id="141" name="Ink 140">
                <a:extLst>
                  <a:ext uri="{FF2B5EF4-FFF2-40B4-BE49-F238E27FC236}">
                    <a16:creationId xmlns:a16="http://schemas.microsoft.com/office/drawing/2014/main" id="{932517EE-85E9-4771-B7DC-2B5F8D7B8A42}"/>
                  </a:ext>
                </a:extLst>
              </p:cNvPr>
              <p:cNvPicPr/>
              <p:nvPr/>
            </p:nvPicPr>
            <p:blipFill>
              <a:blip r:embed="rId60"/>
              <a:stretch>
                <a:fillRect/>
              </a:stretch>
            </p:blipFill>
            <p:spPr>
              <a:xfrm>
                <a:off x="8258101" y="2140687"/>
                <a:ext cx="72000" cy="76320"/>
              </a:xfrm>
              <a:prstGeom prst="rect">
                <a:avLst/>
              </a:prstGeom>
            </p:spPr>
          </p:pic>
        </mc:Fallback>
      </mc:AlternateContent>
      <mc:AlternateContent xmlns:mc="http://schemas.openxmlformats.org/markup-compatibility/2006" xmlns:p14="http://schemas.microsoft.com/office/powerpoint/2010/main">
        <mc:Choice Requires="p14">
          <p:contentPart p14:bwMode="auto" r:id="rId61">
            <p14:nvContentPartPr>
              <p14:cNvPr id="142" name="Ink 141">
                <a:extLst>
                  <a:ext uri="{FF2B5EF4-FFF2-40B4-BE49-F238E27FC236}">
                    <a16:creationId xmlns:a16="http://schemas.microsoft.com/office/drawing/2014/main" id="{A2A1F9B6-F4D8-457C-9638-99B135E027F4}"/>
                  </a:ext>
                </a:extLst>
              </p14:cNvPr>
              <p14:cNvContentPartPr/>
              <p14:nvPr/>
            </p14:nvContentPartPr>
            <p14:xfrm>
              <a:off x="8303461" y="2350207"/>
              <a:ext cx="360" cy="360"/>
            </p14:xfrm>
          </p:contentPart>
        </mc:Choice>
        <mc:Fallback xmlns="">
          <p:pic>
            <p:nvPicPr>
              <p:cNvPr id="142" name="Ink 141">
                <a:extLst>
                  <a:ext uri="{FF2B5EF4-FFF2-40B4-BE49-F238E27FC236}">
                    <a16:creationId xmlns:a16="http://schemas.microsoft.com/office/drawing/2014/main" id="{A2A1F9B6-F4D8-457C-9638-99B135E027F4}"/>
                  </a:ext>
                </a:extLst>
              </p:cNvPr>
              <p:cNvPicPr/>
              <p:nvPr/>
            </p:nvPicPr>
            <p:blipFill>
              <a:blip r:embed="rId26"/>
              <a:stretch>
                <a:fillRect/>
              </a:stretch>
            </p:blipFill>
            <p:spPr>
              <a:xfrm>
                <a:off x="8267461" y="2314567"/>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62">
            <p14:nvContentPartPr>
              <p14:cNvPr id="143" name="Ink 142">
                <a:extLst>
                  <a:ext uri="{FF2B5EF4-FFF2-40B4-BE49-F238E27FC236}">
                    <a16:creationId xmlns:a16="http://schemas.microsoft.com/office/drawing/2014/main" id="{EFC99482-2BEB-404E-AAA1-3A2D95A50EC5}"/>
                  </a:ext>
                </a:extLst>
              </p14:cNvPr>
              <p14:cNvContentPartPr/>
              <p14:nvPr/>
            </p14:nvContentPartPr>
            <p14:xfrm>
              <a:off x="572968" y="3415832"/>
              <a:ext cx="360" cy="360"/>
            </p14:xfrm>
          </p:contentPart>
        </mc:Choice>
        <mc:Fallback xmlns="">
          <p:pic>
            <p:nvPicPr>
              <p:cNvPr id="143" name="Ink 142">
                <a:extLst>
                  <a:ext uri="{FF2B5EF4-FFF2-40B4-BE49-F238E27FC236}">
                    <a16:creationId xmlns:a16="http://schemas.microsoft.com/office/drawing/2014/main" id="{EFC99482-2BEB-404E-AAA1-3A2D95A50EC5}"/>
                  </a:ext>
                </a:extLst>
              </p:cNvPr>
              <p:cNvPicPr/>
              <p:nvPr/>
            </p:nvPicPr>
            <p:blipFill>
              <a:blip r:embed="rId26"/>
              <a:stretch>
                <a:fillRect/>
              </a:stretch>
            </p:blipFill>
            <p:spPr>
              <a:xfrm>
                <a:off x="536968" y="3380192"/>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63">
            <p14:nvContentPartPr>
              <p14:cNvPr id="144" name="Ink 143">
                <a:extLst>
                  <a:ext uri="{FF2B5EF4-FFF2-40B4-BE49-F238E27FC236}">
                    <a16:creationId xmlns:a16="http://schemas.microsoft.com/office/drawing/2014/main" id="{54EF7768-7FA7-44BC-B107-55873E374465}"/>
                  </a:ext>
                </a:extLst>
              </p14:cNvPr>
              <p14:cNvContentPartPr/>
              <p14:nvPr/>
            </p14:nvContentPartPr>
            <p14:xfrm>
              <a:off x="556768" y="3557672"/>
              <a:ext cx="360" cy="360"/>
            </p14:xfrm>
          </p:contentPart>
        </mc:Choice>
        <mc:Fallback xmlns="">
          <p:pic>
            <p:nvPicPr>
              <p:cNvPr id="144" name="Ink 143">
                <a:extLst>
                  <a:ext uri="{FF2B5EF4-FFF2-40B4-BE49-F238E27FC236}">
                    <a16:creationId xmlns:a16="http://schemas.microsoft.com/office/drawing/2014/main" id="{54EF7768-7FA7-44BC-B107-55873E374465}"/>
                  </a:ext>
                </a:extLst>
              </p:cNvPr>
              <p:cNvPicPr/>
              <p:nvPr/>
            </p:nvPicPr>
            <p:blipFill>
              <a:blip r:embed="rId26"/>
              <a:stretch>
                <a:fillRect/>
              </a:stretch>
            </p:blipFill>
            <p:spPr>
              <a:xfrm>
                <a:off x="521128" y="3521672"/>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64">
            <p14:nvContentPartPr>
              <p14:cNvPr id="145" name="Ink 144">
                <a:extLst>
                  <a:ext uri="{FF2B5EF4-FFF2-40B4-BE49-F238E27FC236}">
                    <a16:creationId xmlns:a16="http://schemas.microsoft.com/office/drawing/2014/main" id="{3107DB10-6B12-446F-85DE-81A30AF4A7D3}"/>
                  </a:ext>
                </a:extLst>
              </p14:cNvPr>
              <p14:cNvContentPartPr/>
              <p14:nvPr/>
            </p14:nvContentPartPr>
            <p14:xfrm>
              <a:off x="1390888" y="3441752"/>
              <a:ext cx="360" cy="360"/>
            </p14:xfrm>
          </p:contentPart>
        </mc:Choice>
        <mc:Fallback xmlns="">
          <p:pic>
            <p:nvPicPr>
              <p:cNvPr id="145" name="Ink 144">
                <a:extLst>
                  <a:ext uri="{FF2B5EF4-FFF2-40B4-BE49-F238E27FC236}">
                    <a16:creationId xmlns:a16="http://schemas.microsoft.com/office/drawing/2014/main" id="{3107DB10-6B12-446F-85DE-81A30AF4A7D3}"/>
                  </a:ext>
                </a:extLst>
              </p:cNvPr>
              <p:cNvPicPr/>
              <p:nvPr/>
            </p:nvPicPr>
            <p:blipFill>
              <a:blip r:embed="rId26"/>
              <a:stretch>
                <a:fillRect/>
              </a:stretch>
            </p:blipFill>
            <p:spPr>
              <a:xfrm>
                <a:off x="1354888" y="3405752"/>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65">
            <p14:nvContentPartPr>
              <p14:cNvPr id="146" name="Ink 145">
                <a:extLst>
                  <a:ext uri="{FF2B5EF4-FFF2-40B4-BE49-F238E27FC236}">
                    <a16:creationId xmlns:a16="http://schemas.microsoft.com/office/drawing/2014/main" id="{D4C112AB-44D4-42FF-8A24-F1818F01C011}"/>
                  </a:ext>
                </a:extLst>
              </p14:cNvPr>
              <p14:cNvContentPartPr/>
              <p14:nvPr/>
            </p14:nvContentPartPr>
            <p14:xfrm>
              <a:off x="1426168" y="3570632"/>
              <a:ext cx="360" cy="360"/>
            </p14:xfrm>
          </p:contentPart>
        </mc:Choice>
        <mc:Fallback xmlns="">
          <p:pic>
            <p:nvPicPr>
              <p:cNvPr id="146" name="Ink 145">
                <a:extLst>
                  <a:ext uri="{FF2B5EF4-FFF2-40B4-BE49-F238E27FC236}">
                    <a16:creationId xmlns:a16="http://schemas.microsoft.com/office/drawing/2014/main" id="{D4C112AB-44D4-42FF-8A24-F1818F01C011}"/>
                  </a:ext>
                </a:extLst>
              </p:cNvPr>
              <p:cNvPicPr/>
              <p:nvPr/>
            </p:nvPicPr>
            <p:blipFill>
              <a:blip r:embed="rId26"/>
              <a:stretch>
                <a:fillRect/>
              </a:stretch>
            </p:blipFill>
            <p:spPr>
              <a:xfrm>
                <a:off x="1390528" y="3534632"/>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66">
            <p14:nvContentPartPr>
              <p14:cNvPr id="147" name="Ink 146">
                <a:extLst>
                  <a:ext uri="{FF2B5EF4-FFF2-40B4-BE49-F238E27FC236}">
                    <a16:creationId xmlns:a16="http://schemas.microsoft.com/office/drawing/2014/main" id="{BCE6F41E-5410-4440-AB10-199C5D74BD1B}"/>
                  </a:ext>
                </a:extLst>
              </p14:cNvPr>
              <p14:cNvContentPartPr/>
              <p14:nvPr/>
            </p14:nvContentPartPr>
            <p14:xfrm>
              <a:off x="1432648" y="3682952"/>
              <a:ext cx="360" cy="360"/>
            </p14:xfrm>
          </p:contentPart>
        </mc:Choice>
        <mc:Fallback xmlns="">
          <p:pic>
            <p:nvPicPr>
              <p:cNvPr id="147" name="Ink 146">
                <a:extLst>
                  <a:ext uri="{FF2B5EF4-FFF2-40B4-BE49-F238E27FC236}">
                    <a16:creationId xmlns:a16="http://schemas.microsoft.com/office/drawing/2014/main" id="{BCE6F41E-5410-4440-AB10-199C5D74BD1B}"/>
                  </a:ext>
                </a:extLst>
              </p:cNvPr>
              <p:cNvPicPr/>
              <p:nvPr/>
            </p:nvPicPr>
            <p:blipFill>
              <a:blip r:embed="rId30"/>
              <a:stretch>
                <a:fillRect/>
              </a:stretch>
            </p:blipFill>
            <p:spPr>
              <a:xfrm>
                <a:off x="1396648" y="3647312"/>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67">
            <p14:nvContentPartPr>
              <p14:cNvPr id="148" name="Ink 147">
                <a:extLst>
                  <a:ext uri="{FF2B5EF4-FFF2-40B4-BE49-F238E27FC236}">
                    <a16:creationId xmlns:a16="http://schemas.microsoft.com/office/drawing/2014/main" id="{CDB26D8B-99F4-477F-8E54-FCCD2E941855}"/>
                  </a:ext>
                </a:extLst>
              </p14:cNvPr>
              <p14:cNvContentPartPr/>
              <p14:nvPr/>
            </p14:nvContentPartPr>
            <p14:xfrm>
              <a:off x="576208" y="3680072"/>
              <a:ext cx="360" cy="360"/>
            </p14:xfrm>
          </p:contentPart>
        </mc:Choice>
        <mc:Fallback xmlns="">
          <p:pic>
            <p:nvPicPr>
              <p:cNvPr id="148" name="Ink 147">
                <a:extLst>
                  <a:ext uri="{FF2B5EF4-FFF2-40B4-BE49-F238E27FC236}">
                    <a16:creationId xmlns:a16="http://schemas.microsoft.com/office/drawing/2014/main" id="{CDB26D8B-99F4-477F-8E54-FCCD2E941855}"/>
                  </a:ext>
                </a:extLst>
              </p:cNvPr>
              <p:cNvPicPr/>
              <p:nvPr/>
            </p:nvPicPr>
            <p:blipFill>
              <a:blip r:embed="rId28"/>
              <a:stretch>
                <a:fillRect/>
              </a:stretch>
            </p:blipFill>
            <p:spPr>
              <a:xfrm>
                <a:off x="540568" y="3644072"/>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68">
            <p14:nvContentPartPr>
              <p14:cNvPr id="149" name="Ink 148">
                <a:extLst>
                  <a:ext uri="{FF2B5EF4-FFF2-40B4-BE49-F238E27FC236}">
                    <a16:creationId xmlns:a16="http://schemas.microsoft.com/office/drawing/2014/main" id="{3B8DC48F-67B3-45A6-B8CD-E7BD3F760B4A}"/>
                  </a:ext>
                </a:extLst>
              </p14:cNvPr>
              <p14:cNvContentPartPr/>
              <p14:nvPr/>
            </p14:nvContentPartPr>
            <p14:xfrm>
              <a:off x="2237567" y="3409332"/>
              <a:ext cx="360" cy="360"/>
            </p14:xfrm>
          </p:contentPart>
        </mc:Choice>
        <mc:Fallback xmlns="">
          <p:pic>
            <p:nvPicPr>
              <p:cNvPr id="149" name="Ink 148">
                <a:extLst>
                  <a:ext uri="{FF2B5EF4-FFF2-40B4-BE49-F238E27FC236}">
                    <a16:creationId xmlns:a16="http://schemas.microsoft.com/office/drawing/2014/main" id="{3B8DC48F-67B3-45A6-B8CD-E7BD3F760B4A}"/>
                  </a:ext>
                </a:extLst>
              </p:cNvPr>
              <p:cNvPicPr/>
              <p:nvPr/>
            </p:nvPicPr>
            <p:blipFill>
              <a:blip r:embed="rId26"/>
              <a:stretch>
                <a:fillRect/>
              </a:stretch>
            </p:blipFill>
            <p:spPr>
              <a:xfrm>
                <a:off x="2201927" y="3373692"/>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69">
            <p14:nvContentPartPr>
              <p14:cNvPr id="150" name="Ink 149">
                <a:extLst>
                  <a:ext uri="{FF2B5EF4-FFF2-40B4-BE49-F238E27FC236}">
                    <a16:creationId xmlns:a16="http://schemas.microsoft.com/office/drawing/2014/main" id="{2FA3995B-9E8C-46A5-A22A-C99BC04455B2}"/>
                  </a:ext>
                </a:extLst>
              </p14:cNvPr>
              <p14:cNvContentPartPr/>
              <p14:nvPr/>
            </p14:nvContentPartPr>
            <p14:xfrm>
              <a:off x="2231087" y="3654132"/>
              <a:ext cx="360" cy="360"/>
            </p14:xfrm>
          </p:contentPart>
        </mc:Choice>
        <mc:Fallback xmlns="">
          <p:pic>
            <p:nvPicPr>
              <p:cNvPr id="150" name="Ink 149">
                <a:extLst>
                  <a:ext uri="{FF2B5EF4-FFF2-40B4-BE49-F238E27FC236}">
                    <a16:creationId xmlns:a16="http://schemas.microsoft.com/office/drawing/2014/main" id="{2FA3995B-9E8C-46A5-A22A-C99BC04455B2}"/>
                  </a:ext>
                </a:extLst>
              </p:cNvPr>
              <p:cNvPicPr/>
              <p:nvPr/>
            </p:nvPicPr>
            <p:blipFill>
              <a:blip r:embed="rId26"/>
              <a:stretch>
                <a:fillRect/>
              </a:stretch>
            </p:blipFill>
            <p:spPr>
              <a:xfrm>
                <a:off x="2195087" y="3618492"/>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70">
            <p14:nvContentPartPr>
              <p14:cNvPr id="151" name="Ink 150">
                <a:extLst>
                  <a:ext uri="{FF2B5EF4-FFF2-40B4-BE49-F238E27FC236}">
                    <a16:creationId xmlns:a16="http://schemas.microsoft.com/office/drawing/2014/main" id="{A02AB7AA-F1B5-4EF7-BD93-EEAA300DAEA3}"/>
                  </a:ext>
                </a:extLst>
              </p14:cNvPr>
              <p14:cNvContentPartPr/>
              <p14:nvPr/>
            </p14:nvContentPartPr>
            <p14:xfrm>
              <a:off x="3029567" y="3432012"/>
              <a:ext cx="360" cy="360"/>
            </p14:xfrm>
          </p:contentPart>
        </mc:Choice>
        <mc:Fallback xmlns="">
          <p:pic>
            <p:nvPicPr>
              <p:cNvPr id="151" name="Ink 150">
                <a:extLst>
                  <a:ext uri="{FF2B5EF4-FFF2-40B4-BE49-F238E27FC236}">
                    <a16:creationId xmlns:a16="http://schemas.microsoft.com/office/drawing/2014/main" id="{A02AB7AA-F1B5-4EF7-BD93-EEAA300DAEA3}"/>
                  </a:ext>
                </a:extLst>
              </p:cNvPr>
              <p:cNvPicPr/>
              <p:nvPr/>
            </p:nvPicPr>
            <p:blipFill>
              <a:blip r:embed="rId26"/>
              <a:stretch>
                <a:fillRect/>
              </a:stretch>
            </p:blipFill>
            <p:spPr>
              <a:xfrm>
                <a:off x="2993927" y="3396372"/>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71">
            <p14:nvContentPartPr>
              <p14:cNvPr id="155" name="Ink 154">
                <a:extLst>
                  <a:ext uri="{FF2B5EF4-FFF2-40B4-BE49-F238E27FC236}">
                    <a16:creationId xmlns:a16="http://schemas.microsoft.com/office/drawing/2014/main" id="{FE9369A4-BEF8-4365-9F2A-D51700D5D5BB}"/>
                  </a:ext>
                </a:extLst>
              </p14:cNvPr>
              <p14:cNvContentPartPr/>
              <p14:nvPr/>
            </p14:nvContentPartPr>
            <p14:xfrm>
              <a:off x="2234327" y="3509412"/>
              <a:ext cx="360" cy="360"/>
            </p14:xfrm>
          </p:contentPart>
        </mc:Choice>
        <mc:Fallback xmlns="">
          <p:pic>
            <p:nvPicPr>
              <p:cNvPr id="155" name="Ink 154">
                <a:extLst>
                  <a:ext uri="{FF2B5EF4-FFF2-40B4-BE49-F238E27FC236}">
                    <a16:creationId xmlns:a16="http://schemas.microsoft.com/office/drawing/2014/main" id="{FE9369A4-BEF8-4365-9F2A-D51700D5D5BB}"/>
                  </a:ext>
                </a:extLst>
              </p:cNvPr>
              <p:cNvPicPr/>
              <p:nvPr/>
            </p:nvPicPr>
            <p:blipFill>
              <a:blip r:embed="rId28"/>
              <a:stretch>
                <a:fillRect/>
              </a:stretch>
            </p:blipFill>
            <p:spPr>
              <a:xfrm>
                <a:off x="2198327" y="3473412"/>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72">
            <p14:nvContentPartPr>
              <p14:cNvPr id="156" name="Ink 155">
                <a:extLst>
                  <a:ext uri="{FF2B5EF4-FFF2-40B4-BE49-F238E27FC236}">
                    <a16:creationId xmlns:a16="http://schemas.microsoft.com/office/drawing/2014/main" id="{4FABCC0E-4896-4F79-B8C5-61FBCEED2035}"/>
                  </a:ext>
                </a:extLst>
              </p14:cNvPr>
              <p14:cNvContentPartPr/>
              <p14:nvPr/>
            </p14:nvContentPartPr>
            <p14:xfrm>
              <a:off x="3013367" y="3538212"/>
              <a:ext cx="360" cy="360"/>
            </p14:xfrm>
          </p:contentPart>
        </mc:Choice>
        <mc:Fallback xmlns="">
          <p:pic>
            <p:nvPicPr>
              <p:cNvPr id="156" name="Ink 155">
                <a:extLst>
                  <a:ext uri="{FF2B5EF4-FFF2-40B4-BE49-F238E27FC236}">
                    <a16:creationId xmlns:a16="http://schemas.microsoft.com/office/drawing/2014/main" id="{4FABCC0E-4896-4F79-B8C5-61FBCEED2035}"/>
                  </a:ext>
                </a:extLst>
              </p:cNvPr>
              <p:cNvPicPr/>
              <p:nvPr/>
            </p:nvPicPr>
            <p:blipFill>
              <a:blip r:embed="rId28"/>
              <a:stretch>
                <a:fillRect/>
              </a:stretch>
            </p:blipFill>
            <p:spPr>
              <a:xfrm>
                <a:off x="2977367" y="3502212"/>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73">
            <p14:nvContentPartPr>
              <p14:cNvPr id="161" name="Ink 160">
                <a:extLst>
                  <a:ext uri="{FF2B5EF4-FFF2-40B4-BE49-F238E27FC236}">
                    <a16:creationId xmlns:a16="http://schemas.microsoft.com/office/drawing/2014/main" id="{D7B0A1EF-C4F5-42DF-853E-AAE234FC481E}"/>
                  </a:ext>
                </a:extLst>
              </p14:cNvPr>
              <p14:cNvContentPartPr/>
              <p14:nvPr/>
            </p14:nvContentPartPr>
            <p14:xfrm>
              <a:off x="3014062" y="3657311"/>
              <a:ext cx="360" cy="360"/>
            </p14:xfrm>
          </p:contentPart>
        </mc:Choice>
        <mc:Fallback xmlns="">
          <p:pic>
            <p:nvPicPr>
              <p:cNvPr id="161" name="Ink 160">
                <a:extLst>
                  <a:ext uri="{FF2B5EF4-FFF2-40B4-BE49-F238E27FC236}">
                    <a16:creationId xmlns:a16="http://schemas.microsoft.com/office/drawing/2014/main" id="{D7B0A1EF-C4F5-42DF-853E-AAE234FC481E}"/>
                  </a:ext>
                </a:extLst>
              </p:cNvPr>
              <p:cNvPicPr/>
              <p:nvPr/>
            </p:nvPicPr>
            <p:blipFill>
              <a:blip r:embed="rId28"/>
              <a:stretch>
                <a:fillRect/>
              </a:stretch>
            </p:blipFill>
            <p:spPr>
              <a:xfrm>
                <a:off x="2978062" y="3621671"/>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74">
            <p14:nvContentPartPr>
              <p14:cNvPr id="162" name="Ink 161">
                <a:extLst>
                  <a:ext uri="{FF2B5EF4-FFF2-40B4-BE49-F238E27FC236}">
                    <a16:creationId xmlns:a16="http://schemas.microsoft.com/office/drawing/2014/main" id="{11AEE439-C69E-4178-9BBE-8C3E3ABB12AB}"/>
                  </a:ext>
                </a:extLst>
              </p14:cNvPr>
              <p14:cNvContentPartPr/>
              <p14:nvPr/>
            </p14:nvContentPartPr>
            <p14:xfrm>
              <a:off x="3897142" y="3544631"/>
              <a:ext cx="360" cy="360"/>
            </p14:xfrm>
          </p:contentPart>
        </mc:Choice>
        <mc:Fallback xmlns="">
          <p:pic>
            <p:nvPicPr>
              <p:cNvPr id="162" name="Ink 161">
                <a:extLst>
                  <a:ext uri="{FF2B5EF4-FFF2-40B4-BE49-F238E27FC236}">
                    <a16:creationId xmlns:a16="http://schemas.microsoft.com/office/drawing/2014/main" id="{11AEE439-C69E-4178-9BBE-8C3E3ABB12AB}"/>
                  </a:ext>
                </a:extLst>
              </p:cNvPr>
              <p:cNvPicPr/>
              <p:nvPr/>
            </p:nvPicPr>
            <p:blipFill>
              <a:blip r:embed="rId28"/>
              <a:stretch>
                <a:fillRect/>
              </a:stretch>
            </p:blipFill>
            <p:spPr>
              <a:xfrm>
                <a:off x="3861502" y="3508631"/>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75">
            <p14:nvContentPartPr>
              <p14:cNvPr id="163" name="Ink 162">
                <a:extLst>
                  <a:ext uri="{FF2B5EF4-FFF2-40B4-BE49-F238E27FC236}">
                    <a16:creationId xmlns:a16="http://schemas.microsoft.com/office/drawing/2014/main" id="{7841DCF3-23D5-4218-B359-206F6AF57737}"/>
                  </a:ext>
                </a:extLst>
              </p14:cNvPr>
              <p14:cNvContentPartPr/>
              <p14:nvPr/>
            </p14:nvContentPartPr>
            <p14:xfrm>
              <a:off x="3888862" y="3403511"/>
              <a:ext cx="360" cy="360"/>
            </p14:xfrm>
          </p:contentPart>
        </mc:Choice>
        <mc:Fallback xmlns="">
          <p:pic>
            <p:nvPicPr>
              <p:cNvPr id="163" name="Ink 162">
                <a:extLst>
                  <a:ext uri="{FF2B5EF4-FFF2-40B4-BE49-F238E27FC236}">
                    <a16:creationId xmlns:a16="http://schemas.microsoft.com/office/drawing/2014/main" id="{7841DCF3-23D5-4218-B359-206F6AF57737}"/>
                  </a:ext>
                </a:extLst>
              </p:cNvPr>
              <p:cNvPicPr/>
              <p:nvPr/>
            </p:nvPicPr>
            <p:blipFill>
              <a:blip r:embed="rId26"/>
              <a:stretch>
                <a:fillRect/>
              </a:stretch>
            </p:blipFill>
            <p:spPr>
              <a:xfrm>
                <a:off x="3853222" y="3367511"/>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76">
            <p14:nvContentPartPr>
              <p14:cNvPr id="164" name="Ink 163">
                <a:extLst>
                  <a:ext uri="{FF2B5EF4-FFF2-40B4-BE49-F238E27FC236}">
                    <a16:creationId xmlns:a16="http://schemas.microsoft.com/office/drawing/2014/main" id="{3C8790B1-3232-4895-B129-81BFD5D8C5DF}"/>
                  </a:ext>
                </a:extLst>
              </p14:cNvPr>
              <p14:cNvContentPartPr/>
              <p14:nvPr/>
            </p14:nvContentPartPr>
            <p14:xfrm>
              <a:off x="3908662" y="3679991"/>
              <a:ext cx="360" cy="360"/>
            </p14:xfrm>
          </p:contentPart>
        </mc:Choice>
        <mc:Fallback xmlns="">
          <p:pic>
            <p:nvPicPr>
              <p:cNvPr id="164" name="Ink 163">
                <a:extLst>
                  <a:ext uri="{FF2B5EF4-FFF2-40B4-BE49-F238E27FC236}">
                    <a16:creationId xmlns:a16="http://schemas.microsoft.com/office/drawing/2014/main" id="{3C8790B1-3232-4895-B129-81BFD5D8C5DF}"/>
                  </a:ext>
                </a:extLst>
              </p:cNvPr>
              <p:cNvPicPr/>
              <p:nvPr/>
            </p:nvPicPr>
            <p:blipFill>
              <a:blip r:embed="rId30"/>
              <a:stretch>
                <a:fillRect/>
              </a:stretch>
            </p:blipFill>
            <p:spPr>
              <a:xfrm>
                <a:off x="3872662" y="3644351"/>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77">
            <p14:nvContentPartPr>
              <p14:cNvPr id="165" name="Ink 164">
                <a:extLst>
                  <a:ext uri="{FF2B5EF4-FFF2-40B4-BE49-F238E27FC236}">
                    <a16:creationId xmlns:a16="http://schemas.microsoft.com/office/drawing/2014/main" id="{79E3D1D2-C0C0-47D8-8405-B6A51E4E3B68}"/>
                  </a:ext>
                </a:extLst>
              </p14:cNvPr>
              <p14:cNvContentPartPr/>
              <p14:nvPr/>
            </p14:nvContentPartPr>
            <p14:xfrm>
              <a:off x="4834116" y="3425831"/>
              <a:ext cx="360" cy="360"/>
            </p14:xfrm>
          </p:contentPart>
        </mc:Choice>
        <mc:Fallback xmlns="">
          <p:pic>
            <p:nvPicPr>
              <p:cNvPr id="165" name="Ink 164">
                <a:extLst>
                  <a:ext uri="{FF2B5EF4-FFF2-40B4-BE49-F238E27FC236}">
                    <a16:creationId xmlns:a16="http://schemas.microsoft.com/office/drawing/2014/main" id="{79E3D1D2-C0C0-47D8-8405-B6A51E4E3B68}"/>
                  </a:ext>
                </a:extLst>
              </p:cNvPr>
              <p:cNvPicPr/>
              <p:nvPr/>
            </p:nvPicPr>
            <p:blipFill>
              <a:blip r:embed="rId26"/>
              <a:stretch>
                <a:fillRect/>
              </a:stretch>
            </p:blipFill>
            <p:spPr>
              <a:xfrm>
                <a:off x="4798476" y="3390191"/>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78">
            <p14:nvContentPartPr>
              <p14:cNvPr id="166" name="Ink 165">
                <a:extLst>
                  <a:ext uri="{FF2B5EF4-FFF2-40B4-BE49-F238E27FC236}">
                    <a16:creationId xmlns:a16="http://schemas.microsoft.com/office/drawing/2014/main" id="{BAC9F5C0-E3FA-4143-878D-0AB9B697FE64}"/>
                  </a:ext>
                </a:extLst>
              </p14:cNvPr>
              <p14:cNvContentPartPr/>
              <p14:nvPr/>
            </p14:nvContentPartPr>
            <p14:xfrm>
              <a:off x="4834116" y="3572711"/>
              <a:ext cx="360" cy="360"/>
            </p14:xfrm>
          </p:contentPart>
        </mc:Choice>
        <mc:Fallback xmlns="">
          <p:pic>
            <p:nvPicPr>
              <p:cNvPr id="166" name="Ink 165">
                <a:extLst>
                  <a:ext uri="{FF2B5EF4-FFF2-40B4-BE49-F238E27FC236}">
                    <a16:creationId xmlns:a16="http://schemas.microsoft.com/office/drawing/2014/main" id="{BAC9F5C0-E3FA-4143-878D-0AB9B697FE64}"/>
                  </a:ext>
                </a:extLst>
              </p:cNvPr>
              <p:cNvPicPr/>
              <p:nvPr/>
            </p:nvPicPr>
            <p:blipFill>
              <a:blip r:embed="rId30"/>
              <a:stretch>
                <a:fillRect/>
              </a:stretch>
            </p:blipFill>
            <p:spPr>
              <a:xfrm>
                <a:off x="4798116" y="3536711"/>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79">
            <p14:nvContentPartPr>
              <p14:cNvPr id="171" name="Ink 170">
                <a:extLst>
                  <a:ext uri="{FF2B5EF4-FFF2-40B4-BE49-F238E27FC236}">
                    <a16:creationId xmlns:a16="http://schemas.microsoft.com/office/drawing/2014/main" id="{0E93F3F2-C56F-4CB8-95F3-7CA321041179}"/>
                  </a:ext>
                </a:extLst>
              </p14:cNvPr>
              <p14:cNvContentPartPr/>
              <p14:nvPr/>
            </p14:nvContentPartPr>
            <p14:xfrm>
              <a:off x="5722984" y="3420373"/>
              <a:ext cx="360" cy="360"/>
            </p14:xfrm>
          </p:contentPart>
        </mc:Choice>
        <mc:Fallback xmlns="">
          <p:pic>
            <p:nvPicPr>
              <p:cNvPr id="171" name="Ink 170">
                <a:extLst>
                  <a:ext uri="{FF2B5EF4-FFF2-40B4-BE49-F238E27FC236}">
                    <a16:creationId xmlns:a16="http://schemas.microsoft.com/office/drawing/2014/main" id="{0E93F3F2-C56F-4CB8-95F3-7CA321041179}"/>
                  </a:ext>
                </a:extLst>
              </p:cNvPr>
              <p:cNvPicPr/>
              <p:nvPr/>
            </p:nvPicPr>
            <p:blipFill>
              <a:blip r:embed="rId26"/>
              <a:stretch>
                <a:fillRect/>
              </a:stretch>
            </p:blipFill>
            <p:spPr>
              <a:xfrm>
                <a:off x="5686984" y="3384373"/>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80">
            <p14:nvContentPartPr>
              <p14:cNvPr id="176" name="Ink 175">
                <a:extLst>
                  <a:ext uri="{FF2B5EF4-FFF2-40B4-BE49-F238E27FC236}">
                    <a16:creationId xmlns:a16="http://schemas.microsoft.com/office/drawing/2014/main" id="{98373B22-E088-410E-B323-0683240FBB74}"/>
                  </a:ext>
                </a:extLst>
              </p14:cNvPr>
              <p14:cNvContentPartPr/>
              <p14:nvPr/>
            </p14:nvContentPartPr>
            <p14:xfrm>
              <a:off x="4857544" y="3722773"/>
              <a:ext cx="360" cy="360"/>
            </p14:xfrm>
          </p:contentPart>
        </mc:Choice>
        <mc:Fallback xmlns="">
          <p:pic>
            <p:nvPicPr>
              <p:cNvPr id="176" name="Ink 175">
                <a:extLst>
                  <a:ext uri="{FF2B5EF4-FFF2-40B4-BE49-F238E27FC236}">
                    <a16:creationId xmlns:a16="http://schemas.microsoft.com/office/drawing/2014/main" id="{98373B22-E088-410E-B323-0683240FBB74}"/>
                  </a:ext>
                </a:extLst>
              </p:cNvPr>
              <p:cNvPicPr/>
              <p:nvPr/>
            </p:nvPicPr>
            <p:blipFill>
              <a:blip r:embed="rId26"/>
              <a:stretch>
                <a:fillRect/>
              </a:stretch>
            </p:blipFill>
            <p:spPr>
              <a:xfrm>
                <a:off x="4821904" y="3687133"/>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81">
            <p14:nvContentPartPr>
              <p14:cNvPr id="177" name="Ink 176">
                <a:extLst>
                  <a:ext uri="{FF2B5EF4-FFF2-40B4-BE49-F238E27FC236}">
                    <a16:creationId xmlns:a16="http://schemas.microsoft.com/office/drawing/2014/main" id="{44EB5FD4-0772-4746-B4DE-9010E0D467A9}"/>
                  </a:ext>
                </a:extLst>
              </p14:cNvPr>
              <p14:cNvContentPartPr/>
              <p14:nvPr/>
            </p14:nvContentPartPr>
            <p14:xfrm>
              <a:off x="5714704" y="3575893"/>
              <a:ext cx="360" cy="360"/>
            </p14:xfrm>
          </p:contentPart>
        </mc:Choice>
        <mc:Fallback xmlns="">
          <p:pic>
            <p:nvPicPr>
              <p:cNvPr id="177" name="Ink 176">
                <a:extLst>
                  <a:ext uri="{FF2B5EF4-FFF2-40B4-BE49-F238E27FC236}">
                    <a16:creationId xmlns:a16="http://schemas.microsoft.com/office/drawing/2014/main" id="{44EB5FD4-0772-4746-B4DE-9010E0D467A9}"/>
                  </a:ext>
                </a:extLst>
              </p:cNvPr>
              <p:cNvPicPr/>
              <p:nvPr/>
            </p:nvPicPr>
            <p:blipFill>
              <a:blip r:embed="rId30"/>
              <a:stretch>
                <a:fillRect/>
              </a:stretch>
            </p:blipFill>
            <p:spPr>
              <a:xfrm>
                <a:off x="5679064" y="3540253"/>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82">
            <p14:nvContentPartPr>
              <p14:cNvPr id="178" name="Ink 177">
                <a:extLst>
                  <a:ext uri="{FF2B5EF4-FFF2-40B4-BE49-F238E27FC236}">
                    <a16:creationId xmlns:a16="http://schemas.microsoft.com/office/drawing/2014/main" id="{DC8E95D4-FA16-4F2D-9E7F-FF4D52653F88}"/>
                  </a:ext>
                </a:extLst>
              </p14:cNvPr>
              <p14:cNvContentPartPr/>
              <p14:nvPr/>
            </p14:nvContentPartPr>
            <p14:xfrm>
              <a:off x="5714704" y="3722773"/>
              <a:ext cx="360" cy="360"/>
            </p14:xfrm>
          </p:contentPart>
        </mc:Choice>
        <mc:Fallback xmlns="">
          <p:pic>
            <p:nvPicPr>
              <p:cNvPr id="178" name="Ink 177">
                <a:extLst>
                  <a:ext uri="{FF2B5EF4-FFF2-40B4-BE49-F238E27FC236}">
                    <a16:creationId xmlns:a16="http://schemas.microsoft.com/office/drawing/2014/main" id="{DC8E95D4-FA16-4F2D-9E7F-FF4D52653F88}"/>
                  </a:ext>
                </a:extLst>
              </p:cNvPr>
              <p:cNvPicPr/>
              <p:nvPr/>
            </p:nvPicPr>
            <p:blipFill>
              <a:blip r:embed="rId30"/>
              <a:stretch>
                <a:fillRect/>
              </a:stretch>
            </p:blipFill>
            <p:spPr>
              <a:xfrm>
                <a:off x="5679064" y="3687133"/>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83">
            <p14:nvContentPartPr>
              <p14:cNvPr id="179" name="Ink 178">
                <a:extLst>
                  <a:ext uri="{FF2B5EF4-FFF2-40B4-BE49-F238E27FC236}">
                    <a16:creationId xmlns:a16="http://schemas.microsoft.com/office/drawing/2014/main" id="{47AE917A-3213-497D-8B3D-00EA70E6D1AB}"/>
                  </a:ext>
                </a:extLst>
              </p14:cNvPr>
              <p14:cNvContentPartPr/>
              <p14:nvPr/>
            </p14:nvContentPartPr>
            <p14:xfrm>
              <a:off x="6547384" y="3420373"/>
              <a:ext cx="360" cy="360"/>
            </p14:xfrm>
          </p:contentPart>
        </mc:Choice>
        <mc:Fallback xmlns="">
          <p:pic>
            <p:nvPicPr>
              <p:cNvPr id="179" name="Ink 178">
                <a:extLst>
                  <a:ext uri="{FF2B5EF4-FFF2-40B4-BE49-F238E27FC236}">
                    <a16:creationId xmlns:a16="http://schemas.microsoft.com/office/drawing/2014/main" id="{47AE917A-3213-497D-8B3D-00EA70E6D1AB}"/>
                  </a:ext>
                </a:extLst>
              </p:cNvPr>
              <p:cNvPicPr/>
              <p:nvPr/>
            </p:nvPicPr>
            <p:blipFill>
              <a:blip r:embed="rId26"/>
              <a:stretch>
                <a:fillRect/>
              </a:stretch>
            </p:blipFill>
            <p:spPr>
              <a:xfrm>
                <a:off x="6511744" y="3384733"/>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84">
            <p14:nvContentPartPr>
              <p14:cNvPr id="180" name="Ink 179">
                <a:extLst>
                  <a:ext uri="{FF2B5EF4-FFF2-40B4-BE49-F238E27FC236}">
                    <a16:creationId xmlns:a16="http://schemas.microsoft.com/office/drawing/2014/main" id="{DD14C315-E5D1-4C27-84FF-8F69A2AF0A59}"/>
                  </a:ext>
                </a:extLst>
              </p14:cNvPr>
              <p14:cNvContentPartPr/>
              <p14:nvPr/>
            </p14:nvContentPartPr>
            <p14:xfrm>
              <a:off x="6572224" y="3567613"/>
              <a:ext cx="360" cy="360"/>
            </p14:xfrm>
          </p:contentPart>
        </mc:Choice>
        <mc:Fallback xmlns="">
          <p:pic>
            <p:nvPicPr>
              <p:cNvPr id="180" name="Ink 179">
                <a:extLst>
                  <a:ext uri="{FF2B5EF4-FFF2-40B4-BE49-F238E27FC236}">
                    <a16:creationId xmlns:a16="http://schemas.microsoft.com/office/drawing/2014/main" id="{DD14C315-E5D1-4C27-84FF-8F69A2AF0A59}"/>
                  </a:ext>
                </a:extLst>
              </p:cNvPr>
              <p:cNvPicPr/>
              <p:nvPr/>
            </p:nvPicPr>
            <p:blipFill>
              <a:blip r:embed="rId30"/>
              <a:stretch>
                <a:fillRect/>
              </a:stretch>
            </p:blipFill>
            <p:spPr>
              <a:xfrm>
                <a:off x="6536224" y="3531613"/>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85">
            <p14:nvContentPartPr>
              <p14:cNvPr id="181" name="Ink 180">
                <a:extLst>
                  <a:ext uri="{FF2B5EF4-FFF2-40B4-BE49-F238E27FC236}">
                    <a16:creationId xmlns:a16="http://schemas.microsoft.com/office/drawing/2014/main" id="{41E3C5F7-3E82-42A7-94BA-64DA2843F3BA}"/>
                  </a:ext>
                </a:extLst>
              </p14:cNvPr>
              <p14:cNvContentPartPr/>
              <p14:nvPr/>
            </p14:nvContentPartPr>
            <p14:xfrm>
              <a:off x="6563944" y="3698293"/>
              <a:ext cx="360" cy="360"/>
            </p14:xfrm>
          </p:contentPart>
        </mc:Choice>
        <mc:Fallback xmlns="">
          <p:pic>
            <p:nvPicPr>
              <p:cNvPr id="181" name="Ink 180">
                <a:extLst>
                  <a:ext uri="{FF2B5EF4-FFF2-40B4-BE49-F238E27FC236}">
                    <a16:creationId xmlns:a16="http://schemas.microsoft.com/office/drawing/2014/main" id="{41E3C5F7-3E82-42A7-94BA-64DA2843F3BA}"/>
                  </a:ext>
                </a:extLst>
              </p:cNvPr>
              <p:cNvPicPr/>
              <p:nvPr/>
            </p:nvPicPr>
            <p:blipFill>
              <a:blip r:embed="rId28"/>
              <a:stretch>
                <a:fillRect/>
              </a:stretch>
            </p:blipFill>
            <p:spPr>
              <a:xfrm>
                <a:off x="6528304" y="3662293"/>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86">
            <p14:nvContentPartPr>
              <p14:cNvPr id="182" name="Ink 181">
                <a:extLst>
                  <a:ext uri="{FF2B5EF4-FFF2-40B4-BE49-F238E27FC236}">
                    <a16:creationId xmlns:a16="http://schemas.microsoft.com/office/drawing/2014/main" id="{F893C7FD-E522-4070-A457-FABF9994DDC6}"/>
                  </a:ext>
                </a:extLst>
              </p14:cNvPr>
              <p14:cNvContentPartPr/>
              <p14:nvPr/>
            </p14:nvContentPartPr>
            <p14:xfrm>
              <a:off x="7502824" y="3412453"/>
              <a:ext cx="360" cy="360"/>
            </p14:xfrm>
          </p:contentPart>
        </mc:Choice>
        <mc:Fallback xmlns="">
          <p:pic>
            <p:nvPicPr>
              <p:cNvPr id="182" name="Ink 181">
                <a:extLst>
                  <a:ext uri="{FF2B5EF4-FFF2-40B4-BE49-F238E27FC236}">
                    <a16:creationId xmlns:a16="http://schemas.microsoft.com/office/drawing/2014/main" id="{F893C7FD-E522-4070-A457-FABF9994DDC6}"/>
                  </a:ext>
                </a:extLst>
              </p:cNvPr>
              <p:cNvPicPr/>
              <p:nvPr/>
            </p:nvPicPr>
            <p:blipFill>
              <a:blip r:embed="rId28"/>
              <a:stretch>
                <a:fillRect/>
              </a:stretch>
            </p:blipFill>
            <p:spPr>
              <a:xfrm>
                <a:off x="7467184" y="3376453"/>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87">
            <p14:nvContentPartPr>
              <p14:cNvPr id="183" name="Ink 182">
                <a:extLst>
                  <a:ext uri="{FF2B5EF4-FFF2-40B4-BE49-F238E27FC236}">
                    <a16:creationId xmlns:a16="http://schemas.microsoft.com/office/drawing/2014/main" id="{8A8CDBDD-C237-42F5-AC71-0E0361EC6CBE}"/>
                  </a:ext>
                </a:extLst>
              </p14:cNvPr>
              <p14:cNvContentPartPr/>
              <p14:nvPr/>
            </p14:nvContentPartPr>
            <p14:xfrm>
              <a:off x="7470064" y="3584173"/>
              <a:ext cx="360" cy="360"/>
            </p14:xfrm>
          </p:contentPart>
        </mc:Choice>
        <mc:Fallback xmlns="">
          <p:pic>
            <p:nvPicPr>
              <p:cNvPr id="183" name="Ink 182">
                <a:extLst>
                  <a:ext uri="{FF2B5EF4-FFF2-40B4-BE49-F238E27FC236}">
                    <a16:creationId xmlns:a16="http://schemas.microsoft.com/office/drawing/2014/main" id="{8A8CDBDD-C237-42F5-AC71-0E0361EC6CBE}"/>
                  </a:ext>
                </a:extLst>
              </p:cNvPr>
              <p:cNvPicPr/>
              <p:nvPr/>
            </p:nvPicPr>
            <p:blipFill>
              <a:blip r:embed="rId28"/>
              <a:stretch>
                <a:fillRect/>
              </a:stretch>
            </p:blipFill>
            <p:spPr>
              <a:xfrm>
                <a:off x="7434424" y="3548173"/>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88">
            <p14:nvContentPartPr>
              <p14:cNvPr id="184" name="Ink 183">
                <a:extLst>
                  <a:ext uri="{FF2B5EF4-FFF2-40B4-BE49-F238E27FC236}">
                    <a16:creationId xmlns:a16="http://schemas.microsoft.com/office/drawing/2014/main" id="{61486178-15FB-4719-9112-4F025F510E6A}"/>
                  </a:ext>
                </a:extLst>
              </p14:cNvPr>
              <p14:cNvContentPartPr/>
              <p14:nvPr/>
            </p14:nvContentPartPr>
            <p14:xfrm>
              <a:off x="7494904" y="3706213"/>
              <a:ext cx="360" cy="3240"/>
            </p14:xfrm>
          </p:contentPart>
        </mc:Choice>
        <mc:Fallback xmlns="">
          <p:pic>
            <p:nvPicPr>
              <p:cNvPr id="184" name="Ink 183">
                <a:extLst>
                  <a:ext uri="{FF2B5EF4-FFF2-40B4-BE49-F238E27FC236}">
                    <a16:creationId xmlns:a16="http://schemas.microsoft.com/office/drawing/2014/main" id="{61486178-15FB-4719-9112-4F025F510E6A}"/>
                  </a:ext>
                </a:extLst>
              </p:cNvPr>
              <p:cNvPicPr/>
              <p:nvPr/>
            </p:nvPicPr>
            <p:blipFill>
              <a:blip r:embed="rId89"/>
              <a:stretch>
                <a:fillRect/>
              </a:stretch>
            </p:blipFill>
            <p:spPr>
              <a:xfrm>
                <a:off x="7458904" y="3670573"/>
                <a:ext cx="72000" cy="74880"/>
              </a:xfrm>
              <a:prstGeom prst="rect">
                <a:avLst/>
              </a:prstGeom>
            </p:spPr>
          </p:pic>
        </mc:Fallback>
      </mc:AlternateContent>
      <mc:AlternateContent xmlns:mc="http://schemas.openxmlformats.org/markup-compatibility/2006" xmlns:p14="http://schemas.microsoft.com/office/powerpoint/2010/main">
        <mc:Choice Requires="p14">
          <p:contentPart p14:bwMode="auto" r:id="rId90">
            <p14:nvContentPartPr>
              <p14:cNvPr id="185" name="Ink 184">
                <a:extLst>
                  <a:ext uri="{FF2B5EF4-FFF2-40B4-BE49-F238E27FC236}">
                    <a16:creationId xmlns:a16="http://schemas.microsoft.com/office/drawing/2014/main" id="{EE6B0A1E-5E81-4BF0-A744-8CFB6A0AB4DF}"/>
                  </a:ext>
                </a:extLst>
              </p14:cNvPr>
              <p14:cNvContentPartPr/>
              <p14:nvPr/>
            </p14:nvContentPartPr>
            <p14:xfrm>
              <a:off x="8311024" y="3396253"/>
              <a:ext cx="360" cy="360"/>
            </p14:xfrm>
          </p:contentPart>
        </mc:Choice>
        <mc:Fallback xmlns="">
          <p:pic>
            <p:nvPicPr>
              <p:cNvPr id="185" name="Ink 184">
                <a:extLst>
                  <a:ext uri="{FF2B5EF4-FFF2-40B4-BE49-F238E27FC236}">
                    <a16:creationId xmlns:a16="http://schemas.microsoft.com/office/drawing/2014/main" id="{EE6B0A1E-5E81-4BF0-A744-8CFB6A0AB4DF}"/>
                  </a:ext>
                </a:extLst>
              </p:cNvPr>
              <p:cNvPicPr/>
              <p:nvPr/>
            </p:nvPicPr>
            <p:blipFill>
              <a:blip r:embed="rId28"/>
              <a:stretch>
                <a:fillRect/>
              </a:stretch>
            </p:blipFill>
            <p:spPr>
              <a:xfrm>
                <a:off x="8275024" y="3360253"/>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91">
            <p14:nvContentPartPr>
              <p14:cNvPr id="186" name="Ink 185">
                <a:extLst>
                  <a:ext uri="{FF2B5EF4-FFF2-40B4-BE49-F238E27FC236}">
                    <a16:creationId xmlns:a16="http://schemas.microsoft.com/office/drawing/2014/main" id="{DFB17F4C-7695-4DD9-9D04-BC3B824D36B6}"/>
                  </a:ext>
                </a:extLst>
              </p14:cNvPr>
              <p14:cNvContentPartPr/>
              <p14:nvPr/>
            </p14:nvContentPartPr>
            <p14:xfrm>
              <a:off x="8278624" y="3575893"/>
              <a:ext cx="360" cy="360"/>
            </p14:xfrm>
          </p:contentPart>
        </mc:Choice>
        <mc:Fallback xmlns="">
          <p:pic>
            <p:nvPicPr>
              <p:cNvPr id="186" name="Ink 185">
                <a:extLst>
                  <a:ext uri="{FF2B5EF4-FFF2-40B4-BE49-F238E27FC236}">
                    <a16:creationId xmlns:a16="http://schemas.microsoft.com/office/drawing/2014/main" id="{DFB17F4C-7695-4DD9-9D04-BC3B824D36B6}"/>
                  </a:ext>
                </a:extLst>
              </p:cNvPr>
              <p:cNvPicPr/>
              <p:nvPr/>
            </p:nvPicPr>
            <p:blipFill>
              <a:blip r:embed="rId28"/>
              <a:stretch>
                <a:fillRect/>
              </a:stretch>
            </p:blipFill>
            <p:spPr>
              <a:xfrm>
                <a:off x="8242624" y="3540253"/>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92">
            <p14:nvContentPartPr>
              <p14:cNvPr id="189" name="Ink 188">
                <a:extLst>
                  <a:ext uri="{FF2B5EF4-FFF2-40B4-BE49-F238E27FC236}">
                    <a16:creationId xmlns:a16="http://schemas.microsoft.com/office/drawing/2014/main" id="{73305F3F-628D-4FE8-AB2F-3820D1C677C5}"/>
                  </a:ext>
                </a:extLst>
              </p14:cNvPr>
              <p14:cNvContentPartPr/>
              <p14:nvPr/>
            </p14:nvContentPartPr>
            <p14:xfrm>
              <a:off x="8262064" y="3714493"/>
              <a:ext cx="360" cy="360"/>
            </p14:xfrm>
          </p:contentPart>
        </mc:Choice>
        <mc:Fallback xmlns="">
          <p:pic>
            <p:nvPicPr>
              <p:cNvPr id="189" name="Ink 188">
                <a:extLst>
                  <a:ext uri="{FF2B5EF4-FFF2-40B4-BE49-F238E27FC236}">
                    <a16:creationId xmlns:a16="http://schemas.microsoft.com/office/drawing/2014/main" id="{73305F3F-628D-4FE8-AB2F-3820D1C677C5}"/>
                  </a:ext>
                </a:extLst>
              </p:cNvPr>
              <p:cNvPicPr/>
              <p:nvPr/>
            </p:nvPicPr>
            <p:blipFill>
              <a:blip r:embed="rId30"/>
              <a:stretch>
                <a:fillRect/>
              </a:stretch>
            </p:blipFill>
            <p:spPr>
              <a:xfrm>
                <a:off x="8226064" y="3678493"/>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93">
            <p14:nvContentPartPr>
              <p14:cNvPr id="191" name="Ink 190">
                <a:extLst>
                  <a:ext uri="{FF2B5EF4-FFF2-40B4-BE49-F238E27FC236}">
                    <a16:creationId xmlns:a16="http://schemas.microsoft.com/office/drawing/2014/main" id="{6148D59A-7DEF-454C-8054-D3D658EE3D66}"/>
                  </a:ext>
                </a:extLst>
              </p14:cNvPr>
              <p14:cNvContentPartPr/>
              <p14:nvPr/>
            </p14:nvContentPartPr>
            <p14:xfrm>
              <a:off x="718264" y="5053693"/>
              <a:ext cx="360" cy="360"/>
            </p14:xfrm>
          </p:contentPart>
        </mc:Choice>
        <mc:Fallback xmlns="">
          <p:pic>
            <p:nvPicPr>
              <p:cNvPr id="191" name="Ink 190">
                <a:extLst>
                  <a:ext uri="{FF2B5EF4-FFF2-40B4-BE49-F238E27FC236}">
                    <a16:creationId xmlns:a16="http://schemas.microsoft.com/office/drawing/2014/main" id="{6148D59A-7DEF-454C-8054-D3D658EE3D66}"/>
                  </a:ext>
                </a:extLst>
              </p:cNvPr>
              <p:cNvPicPr/>
              <p:nvPr/>
            </p:nvPicPr>
            <p:blipFill>
              <a:blip r:embed="rId26"/>
              <a:stretch>
                <a:fillRect/>
              </a:stretch>
            </p:blipFill>
            <p:spPr>
              <a:xfrm>
                <a:off x="682264" y="5017693"/>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94">
            <p14:nvContentPartPr>
              <p14:cNvPr id="193" name="Ink 192">
                <a:extLst>
                  <a:ext uri="{FF2B5EF4-FFF2-40B4-BE49-F238E27FC236}">
                    <a16:creationId xmlns:a16="http://schemas.microsoft.com/office/drawing/2014/main" id="{5539D31C-3912-4D95-8D59-40366812EC03}"/>
                  </a:ext>
                </a:extLst>
              </p14:cNvPr>
              <p14:cNvContentPartPr/>
              <p14:nvPr/>
            </p14:nvContentPartPr>
            <p14:xfrm>
              <a:off x="702906" y="4777276"/>
              <a:ext cx="360" cy="360"/>
            </p14:xfrm>
          </p:contentPart>
        </mc:Choice>
        <mc:Fallback xmlns="">
          <p:pic>
            <p:nvPicPr>
              <p:cNvPr id="193" name="Ink 192">
                <a:extLst>
                  <a:ext uri="{FF2B5EF4-FFF2-40B4-BE49-F238E27FC236}">
                    <a16:creationId xmlns:a16="http://schemas.microsoft.com/office/drawing/2014/main" id="{5539D31C-3912-4D95-8D59-40366812EC03}"/>
                  </a:ext>
                </a:extLst>
              </p:cNvPr>
              <p:cNvPicPr/>
              <p:nvPr/>
            </p:nvPicPr>
            <p:blipFill>
              <a:blip r:embed="rId28"/>
              <a:stretch>
                <a:fillRect/>
              </a:stretch>
            </p:blipFill>
            <p:spPr>
              <a:xfrm>
                <a:off x="666906" y="4741636"/>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95">
            <p14:nvContentPartPr>
              <p14:cNvPr id="194" name="Ink 193">
                <a:extLst>
                  <a:ext uri="{FF2B5EF4-FFF2-40B4-BE49-F238E27FC236}">
                    <a16:creationId xmlns:a16="http://schemas.microsoft.com/office/drawing/2014/main" id="{D42C023B-F441-4083-B8BE-5685F8AC0D3F}"/>
                  </a:ext>
                </a:extLst>
              </p14:cNvPr>
              <p14:cNvContentPartPr/>
              <p14:nvPr/>
            </p14:nvContentPartPr>
            <p14:xfrm>
              <a:off x="693906" y="4908316"/>
              <a:ext cx="360" cy="360"/>
            </p14:xfrm>
          </p:contentPart>
        </mc:Choice>
        <mc:Fallback xmlns="">
          <p:pic>
            <p:nvPicPr>
              <p:cNvPr id="194" name="Ink 193">
                <a:extLst>
                  <a:ext uri="{FF2B5EF4-FFF2-40B4-BE49-F238E27FC236}">
                    <a16:creationId xmlns:a16="http://schemas.microsoft.com/office/drawing/2014/main" id="{D42C023B-F441-4083-B8BE-5685F8AC0D3F}"/>
                  </a:ext>
                </a:extLst>
              </p:cNvPr>
              <p:cNvPicPr/>
              <p:nvPr/>
            </p:nvPicPr>
            <p:blipFill>
              <a:blip r:embed="rId28"/>
              <a:stretch>
                <a:fillRect/>
              </a:stretch>
            </p:blipFill>
            <p:spPr>
              <a:xfrm>
                <a:off x="657906" y="4872676"/>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96">
            <p14:nvContentPartPr>
              <p14:cNvPr id="195" name="Ink 194">
                <a:extLst>
                  <a:ext uri="{FF2B5EF4-FFF2-40B4-BE49-F238E27FC236}">
                    <a16:creationId xmlns:a16="http://schemas.microsoft.com/office/drawing/2014/main" id="{889F0AED-656B-4324-8CE6-C0FBEA97010F}"/>
                  </a:ext>
                </a:extLst>
              </p14:cNvPr>
              <p14:cNvContentPartPr/>
              <p14:nvPr/>
            </p14:nvContentPartPr>
            <p14:xfrm>
              <a:off x="1539382" y="4823361"/>
              <a:ext cx="360" cy="360"/>
            </p14:xfrm>
          </p:contentPart>
        </mc:Choice>
        <mc:Fallback xmlns="">
          <p:pic>
            <p:nvPicPr>
              <p:cNvPr id="195" name="Ink 194">
                <a:extLst>
                  <a:ext uri="{FF2B5EF4-FFF2-40B4-BE49-F238E27FC236}">
                    <a16:creationId xmlns:a16="http://schemas.microsoft.com/office/drawing/2014/main" id="{889F0AED-656B-4324-8CE6-C0FBEA97010F}"/>
                  </a:ext>
                </a:extLst>
              </p:cNvPr>
              <p:cNvPicPr/>
              <p:nvPr/>
            </p:nvPicPr>
            <p:blipFill>
              <a:blip r:embed="rId28"/>
              <a:stretch>
                <a:fillRect/>
              </a:stretch>
            </p:blipFill>
            <p:spPr>
              <a:xfrm>
                <a:off x="1503742" y="4787721"/>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97">
            <p14:nvContentPartPr>
              <p14:cNvPr id="196" name="Ink 195">
                <a:extLst>
                  <a:ext uri="{FF2B5EF4-FFF2-40B4-BE49-F238E27FC236}">
                    <a16:creationId xmlns:a16="http://schemas.microsoft.com/office/drawing/2014/main" id="{173E37E4-D633-47BF-BE14-FC77151D5A55}"/>
                  </a:ext>
                </a:extLst>
              </p14:cNvPr>
              <p14:cNvContentPartPr/>
              <p14:nvPr/>
            </p14:nvContentPartPr>
            <p14:xfrm>
              <a:off x="2397622" y="4833081"/>
              <a:ext cx="360" cy="360"/>
            </p14:xfrm>
          </p:contentPart>
        </mc:Choice>
        <mc:Fallback xmlns="">
          <p:pic>
            <p:nvPicPr>
              <p:cNvPr id="196" name="Ink 195">
                <a:extLst>
                  <a:ext uri="{FF2B5EF4-FFF2-40B4-BE49-F238E27FC236}">
                    <a16:creationId xmlns:a16="http://schemas.microsoft.com/office/drawing/2014/main" id="{173E37E4-D633-47BF-BE14-FC77151D5A55}"/>
                  </a:ext>
                </a:extLst>
              </p:cNvPr>
              <p:cNvPicPr/>
              <p:nvPr/>
            </p:nvPicPr>
            <p:blipFill>
              <a:blip r:embed="rId28"/>
              <a:stretch>
                <a:fillRect/>
              </a:stretch>
            </p:blipFill>
            <p:spPr>
              <a:xfrm>
                <a:off x="2361982" y="4797441"/>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98">
            <p14:nvContentPartPr>
              <p14:cNvPr id="197" name="Ink 196">
                <a:extLst>
                  <a:ext uri="{FF2B5EF4-FFF2-40B4-BE49-F238E27FC236}">
                    <a16:creationId xmlns:a16="http://schemas.microsoft.com/office/drawing/2014/main" id="{E7F5586E-2055-4DA5-9AAB-DBC05276F783}"/>
                  </a:ext>
                </a:extLst>
              </p14:cNvPr>
              <p14:cNvContentPartPr/>
              <p14:nvPr/>
            </p14:nvContentPartPr>
            <p14:xfrm>
              <a:off x="3239955" y="4831809"/>
              <a:ext cx="360" cy="360"/>
            </p14:xfrm>
          </p:contentPart>
        </mc:Choice>
        <mc:Fallback xmlns="">
          <p:pic>
            <p:nvPicPr>
              <p:cNvPr id="197" name="Ink 196">
                <a:extLst>
                  <a:ext uri="{FF2B5EF4-FFF2-40B4-BE49-F238E27FC236}">
                    <a16:creationId xmlns:a16="http://schemas.microsoft.com/office/drawing/2014/main" id="{E7F5586E-2055-4DA5-9AAB-DBC05276F783}"/>
                  </a:ext>
                </a:extLst>
              </p:cNvPr>
              <p:cNvPicPr/>
              <p:nvPr/>
            </p:nvPicPr>
            <p:blipFill>
              <a:blip r:embed="rId99"/>
              <a:stretch>
                <a:fillRect/>
              </a:stretch>
            </p:blipFill>
            <p:spPr>
              <a:xfrm>
                <a:off x="3203955" y="4795809"/>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00">
            <p14:nvContentPartPr>
              <p14:cNvPr id="198" name="Ink 197">
                <a:extLst>
                  <a:ext uri="{FF2B5EF4-FFF2-40B4-BE49-F238E27FC236}">
                    <a16:creationId xmlns:a16="http://schemas.microsoft.com/office/drawing/2014/main" id="{D39EF41F-91FB-4618-9C34-6EF784EC51D0}"/>
                  </a:ext>
                </a:extLst>
              </p14:cNvPr>
              <p14:cNvContentPartPr/>
              <p14:nvPr/>
            </p14:nvContentPartPr>
            <p14:xfrm>
              <a:off x="4058662" y="4851801"/>
              <a:ext cx="360" cy="360"/>
            </p14:xfrm>
          </p:contentPart>
        </mc:Choice>
        <mc:Fallback xmlns="">
          <p:pic>
            <p:nvPicPr>
              <p:cNvPr id="198" name="Ink 197">
                <a:extLst>
                  <a:ext uri="{FF2B5EF4-FFF2-40B4-BE49-F238E27FC236}">
                    <a16:creationId xmlns:a16="http://schemas.microsoft.com/office/drawing/2014/main" id="{D39EF41F-91FB-4618-9C34-6EF784EC51D0}"/>
                  </a:ext>
                </a:extLst>
              </p:cNvPr>
              <p:cNvPicPr/>
              <p:nvPr/>
            </p:nvPicPr>
            <p:blipFill>
              <a:blip r:embed="rId28"/>
              <a:stretch>
                <a:fillRect/>
              </a:stretch>
            </p:blipFill>
            <p:spPr>
              <a:xfrm>
                <a:off x="4023022" y="4815801"/>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01">
            <p14:nvContentPartPr>
              <p14:cNvPr id="199" name="Ink 198">
                <a:extLst>
                  <a:ext uri="{FF2B5EF4-FFF2-40B4-BE49-F238E27FC236}">
                    <a16:creationId xmlns:a16="http://schemas.microsoft.com/office/drawing/2014/main" id="{9E68F62B-61AE-4134-A003-9BA71225E0EC}"/>
                  </a:ext>
                </a:extLst>
              </p14:cNvPr>
              <p14:cNvContentPartPr/>
              <p14:nvPr/>
            </p14:nvContentPartPr>
            <p14:xfrm>
              <a:off x="4991422" y="4833081"/>
              <a:ext cx="360" cy="360"/>
            </p14:xfrm>
          </p:contentPart>
        </mc:Choice>
        <mc:Fallback xmlns="">
          <p:pic>
            <p:nvPicPr>
              <p:cNvPr id="199" name="Ink 198">
                <a:extLst>
                  <a:ext uri="{FF2B5EF4-FFF2-40B4-BE49-F238E27FC236}">
                    <a16:creationId xmlns:a16="http://schemas.microsoft.com/office/drawing/2014/main" id="{9E68F62B-61AE-4134-A003-9BA71225E0EC}"/>
                  </a:ext>
                </a:extLst>
              </p:cNvPr>
              <p:cNvPicPr/>
              <p:nvPr/>
            </p:nvPicPr>
            <p:blipFill>
              <a:blip r:embed="rId28"/>
              <a:stretch>
                <a:fillRect/>
              </a:stretch>
            </p:blipFill>
            <p:spPr>
              <a:xfrm>
                <a:off x="4955782" y="4797441"/>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02">
            <p14:nvContentPartPr>
              <p14:cNvPr id="200" name="Ink 199">
                <a:extLst>
                  <a:ext uri="{FF2B5EF4-FFF2-40B4-BE49-F238E27FC236}">
                    <a16:creationId xmlns:a16="http://schemas.microsoft.com/office/drawing/2014/main" id="{C3DBA565-1E69-41D6-AC74-EBE2E50E23D1}"/>
                  </a:ext>
                </a:extLst>
              </p14:cNvPr>
              <p14:cNvContentPartPr/>
              <p14:nvPr/>
            </p14:nvContentPartPr>
            <p14:xfrm>
              <a:off x="5831302" y="4833081"/>
              <a:ext cx="360" cy="360"/>
            </p14:xfrm>
          </p:contentPart>
        </mc:Choice>
        <mc:Fallback xmlns="">
          <p:pic>
            <p:nvPicPr>
              <p:cNvPr id="200" name="Ink 199">
                <a:extLst>
                  <a:ext uri="{FF2B5EF4-FFF2-40B4-BE49-F238E27FC236}">
                    <a16:creationId xmlns:a16="http://schemas.microsoft.com/office/drawing/2014/main" id="{C3DBA565-1E69-41D6-AC74-EBE2E50E23D1}"/>
                  </a:ext>
                </a:extLst>
              </p:cNvPr>
              <p:cNvPicPr/>
              <p:nvPr/>
            </p:nvPicPr>
            <p:blipFill>
              <a:blip r:embed="rId28"/>
              <a:stretch>
                <a:fillRect/>
              </a:stretch>
            </p:blipFill>
            <p:spPr>
              <a:xfrm>
                <a:off x="5795662" y="4797441"/>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03">
            <p14:nvContentPartPr>
              <p14:cNvPr id="201" name="Ink 200">
                <a:extLst>
                  <a:ext uri="{FF2B5EF4-FFF2-40B4-BE49-F238E27FC236}">
                    <a16:creationId xmlns:a16="http://schemas.microsoft.com/office/drawing/2014/main" id="{81F1F945-89F4-4291-BB82-F0CD1F77FD67}"/>
                  </a:ext>
                </a:extLst>
              </p14:cNvPr>
              <p14:cNvContentPartPr/>
              <p14:nvPr/>
            </p14:nvContentPartPr>
            <p14:xfrm>
              <a:off x="1530382" y="4973121"/>
              <a:ext cx="360" cy="360"/>
            </p14:xfrm>
          </p:contentPart>
        </mc:Choice>
        <mc:Fallback xmlns="">
          <p:pic>
            <p:nvPicPr>
              <p:cNvPr id="201" name="Ink 200">
                <a:extLst>
                  <a:ext uri="{FF2B5EF4-FFF2-40B4-BE49-F238E27FC236}">
                    <a16:creationId xmlns:a16="http://schemas.microsoft.com/office/drawing/2014/main" id="{81F1F945-89F4-4291-BB82-F0CD1F77FD67}"/>
                  </a:ext>
                </a:extLst>
              </p:cNvPr>
              <p:cNvPicPr/>
              <p:nvPr/>
            </p:nvPicPr>
            <p:blipFill>
              <a:blip r:embed="rId30"/>
              <a:stretch>
                <a:fillRect/>
              </a:stretch>
            </p:blipFill>
            <p:spPr>
              <a:xfrm>
                <a:off x="1494382" y="4937121"/>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04">
            <p14:nvContentPartPr>
              <p14:cNvPr id="202" name="Ink 201">
                <a:extLst>
                  <a:ext uri="{FF2B5EF4-FFF2-40B4-BE49-F238E27FC236}">
                    <a16:creationId xmlns:a16="http://schemas.microsoft.com/office/drawing/2014/main" id="{96114B0F-8FCD-4B75-93EB-E55AE08A9C7D}"/>
                  </a:ext>
                </a:extLst>
              </p14:cNvPr>
              <p14:cNvContentPartPr/>
              <p14:nvPr/>
            </p14:nvContentPartPr>
            <p14:xfrm>
              <a:off x="2388622" y="4954401"/>
              <a:ext cx="360" cy="360"/>
            </p14:xfrm>
          </p:contentPart>
        </mc:Choice>
        <mc:Fallback xmlns="">
          <p:pic>
            <p:nvPicPr>
              <p:cNvPr id="202" name="Ink 201">
                <a:extLst>
                  <a:ext uri="{FF2B5EF4-FFF2-40B4-BE49-F238E27FC236}">
                    <a16:creationId xmlns:a16="http://schemas.microsoft.com/office/drawing/2014/main" id="{96114B0F-8FCD-4B75-93EB-E55AE08A9C7D}"/>
                  </a:ext>
                </a:extLst>
              </p:cNvPr>
              <p:cNvPicPr/>
              <p:nvPr/>
            </p:nvPicPr>
            <p:blipFill>
              <a:blip r:embed="rId30"/>
              <a:stretch>
                <a:fillRect/>
              </a:stretch>
            </p:blipFill>
            <p:spPr>
              <a:xfrm>
                <a:off x="2352622" y="4918761"/>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05">
            <p14:nvContentPartPr>
              <p14:cNvPr id="203" name="Ink 202">
                <a:extLst>
                  <a:ext uri="{FF2B5EF4-FFF2-40B4-BE49-F238E27FC236}">
                    <a16:creationId xmlns:a16="http://schemas.microsoft.com/office/drawing/2014/main" id="{A7432376-815C-4F56-A7B6-36614B20DF11}"/>
                  </a:ext>
                </a:extLst>
              </p14:cNvPr>
              <p14:cNvContentPartPr/>
              <p14:nvPr/>
            </p14:nvContentPartPr>
            <p14:xfrm>
              <a:off x="3239955" y="4971489"/>
              <a:ext cx="360" cy="360"/>
            </p14:xfrm>
          </p:contentPart>
        </mc:Choice>
        <mc:Fallback xmlns="">
          <p:pic>
            <p:nvPicPr>
              <p:cNvPr id="203" name="Ink 202">
                <a:extLst>
                  <a:ext uri="{FF2B5EF4-FFF2-40B4-BE49-F238E27FC236}">
                    <a16:creationId xmlns:a16="http://schemas.microsoft.com/office/drawing/2014/main" id="{A7432376-815C-4F56-A7B6-36614B20DF11}"/>
                  </a:ext>
                </a:extLst>
              </p:cNvPr>
              <p:cNvPicPr/>
              <p:nvPr/>
            </p:nvPicPr>
            <p:blipFill>
              <a:blip r:embed="rId106"/>
              <a:stretch>
                <a:fillRect/>
              </a:stretch>
            </p:blipFill>
            <p:spPr>
              <a:xfrm>
                <a:off x="3203955" y="4935489"/>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07">
            <p14:nvContentPartPr>
              <p14:cNvPr id="204" name="Ink 203">
                <a:extLst>
                  <a:ext uri="{FF2B5EF4-FFF2-40B4-BE49-F238E27FC236}">
                    <a16:creationId xmlns:a16="http://schemas.microsoft.com/office/drawing/2014/main" id="{D25D193A-CE07-479D-9E87-462C0016A79C}"/>
                  </a:ext>
                </a:extLst>
              </p14:cNvPr>
              <p14:cNvContentPartPr/>
              <p14:nvPr/>
            </p14:nvContentPartPr>
            <p14:xfrm>
              <a:off x="1530382" y="5113161"/>
              <a:ext cx="360" cy="360"/>
            </p14:xfrm>
          </p:contentPart>
        </mc:Choice>
        <mc:Fallback xmlns="">
          <p:pic>
            <p:nvPicPr>
              <p:cNvPr id="204" name="Ink 203">
                <a:extLst>
                  <a:ext uri="{FF2B5EF4-FFF2-40B4-BE49-F238E27FC236}">
                    <a16:creationId xmlns:a16="http://schemas.microsoft.com/office/drawing/2014/main" id="{D25D193A-CE07-479D-9E87-462C0016A79C}"/>
                  </a:ext>
                </a:extLst>
              </p:cNvPr>
              <p:cNvPicPr/>
              <p:nvPr/>
            </p:nvPicPr>
            <p:blipFill>
              <a:blip r:embed="rId28"/>
              <a:stretch>
                <a:fillRect/>
              </a:stretch>
            </p:blipFill>
            <p:spPr>
              <a:xfrm>
                <a:off x="1494382" y="5077161"/>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08">
            <p14:nvContentPartPr>
              <p14:cNvPr id="205" name="Ink 204">
                <a:extLst>
                  <a:ext uri="{FF2B5EF4-FFF2-40B4-BE49-F238E27FC236}">
                    <a16:creationId xmlns:a16="http://schemas.microsoft.com/office/drawing/2014/main" id="{FD7CF634-28A2-491D-B162-03CA8E013CB5}"/>
                  </a:ext>
                </a:extLst>
              </p14:cNvPr>
              <p14:cNvContentPartPr/>
              <p14:nvPr/>
            </p14:nvContentPartPr>
            <p14:xfrm>
              <a:off x="2360182" y="5094081"/>
              <a:ext cx="360" cy="360"/>
            </p14:xfrm>
          </p:contentPart>
        </mc:Choice>
        <mc:Fallback xmlns="">
          <p:pic>
            <p:nvPicPr>
              <p:cNvPr id="205" name="Ink 204">
                <a:extLst>
                  <a:ext uri="{FF2B5EF4-FFF2-40B4-BE49-F238E27FC236}">
                    <a16:creationId xmlns:a16="http://schemas.microsoft.com/office/drawing/2014/main" id="{FD7CF634-28A2-491D-B162-03CA8E013CB5}"/>
                  </a:ext>
                </a:extLst>
              </p:cNvPr>
              <p:cNvPicPr/>
              <p:nvPr/>
            </p:nvPicPr>
            <p:blipFill>
              <a:blip r:embed="rId30"/>
              <a:stretch>
                <a:fillRect/>
              </a:stretch>
            </p:blipFill>
            <p:spPr>
              <a:xfrm>
                <a:off x="2324542" y="5058441"/>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09">
            <p14:nvContentPartPr>
              <p14:cNvPr id="206" name="Ink 205">
                <a:extLst>
                  <a:ext uri="{FF2B5EF4-FFF2-40B4-BE49-F238E27FC236}">
                    <a16:creationId xmlns:a16="http://schemas.microsoft.com/office/drawing/2014/main" id="{65CA046A-8DE1-4014-984E-0DA3FE40A51F}"/>
                  </a:ext>
                </a:extLst>
              </p14:cNvPr>
              <p14:cNvContentPartPr/>
              <p14:nvPr/>
            </p14:nvContentPartPr>
            <p14:xfrm>
              <a:off x="3230595" y="5113689"/>
              <a:ext cx="1800" cy="7560"/>
            </p14:xfrm>
          </p:contentPart>
        </mc:Choice>
        <mc:Fallback xmlns="">
          <p:pic>
            <p:nvPicPr>
              <p:cNvPr id="206" name="Ink 205">
                <a:extLst>
                  <a:ext uri="{FF2B5EF4-FFF2-40B4-BE49-F238E27FC236}">
                    <a16:creationId xmlns:a16="http://schemas.microsoft.com/office/drawing/2014/main" id="{65CA046A-8DE1-4014-984E-0DA3FE40A51F}"/>
                  </a:ext>
                </a:extLst>
              </p:cNvPr>
              <p:cNvPicPr/>
              <p:nvPr/>
            </p:nvPicPr>
            <p:blipFill>
              <a:blip r:embed="rId110"/>
              <a:stretch>
                <a:fillRect/>
              </a:stretch>
            </p:blipFill>
            <p:spPr>
              <a:xfrm>
                <a:off x="3200595" y="5077689"/>
                <a:ext cx="61500" cy="79200"/>
              </a:xfrm>
              <a:prstGeom prst="rect">
                <a:avLst/>
              </a:prstGeom>
            </p:spPr>
          </p:pic>
        </mc:Fallback>
      </mc:AlternateContent>
      <mc:AlternateContent xmlns:mc="http://schemas.openxmlformats.org/markup-compatibility/2006" xmlns:p14="http://schemas.microsoft.com/office/powerpoint/2010/main">
        <mc:Choice Requires="p14">
          <p:contentPart p14:bwMode="auto" r:id="rId111">
            <p14:nvContentPartPr>
              <p14:cNvPr id="207" name="Ink 206">
                <a:extLst>
                  <a:ext uri="{FF2B5EF4-FFF2-40B4-BE49-F238E27FC236}">
                    <a16:creationId xmlns:a16="http://schemas.microsoft.com/office/drawing/2014/main" id="{08C506EA-A04D-40E9-9BA1-77C2D0D42A28}"/>
                  </a:ext>
                </a:extLst>
              </p14:cNvPr>
              <p14:cNvContentPartPr/>
              <p14:nvPr/>
            </p14:nvContentPartPr>
            <p14:xfrm>
              <a:off x="4030582" y="4973121"/>
              <a:ext cx="360" cy="360"/>
            </p14:xfrm>
          </p:contentPart>
        </mc:Choice>
        <mc:Fallback xmlns="">
          <p:pic>
            <p:nvPicPr>
              <p:cNvPr id="207" name="Ink 206">
                <a:extLst>
                  <a:ext uri="{FF2B5EF4-FFF2-40B4-BE49-F238E27FC236}">
                    <a16:creationId xmlns:a16="http://schemas.microsoft.com/office/drawing/2014/main" id="{08C506EA-A04D-40E9-9BA1-77C2D0D42A28}"/>
                  </a:ext>
                </a:extLst>
              </p:cNvPr>
              <p:cNvPicPr/>
              <p:nvPr/>
            </p:nvPicPr>
            <p:blipFill>
              <a:blip r:embed="rId26"/>
              <a:stretch>
                <a:fillRect/>
              </a:stretch>
            </p:blipFill>
            <p:spPr>
              <a:xfrm>
                <a:off x="3994582" y="4937121"/>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12">
            <p14:nvContentPartPr>
              <p14:cNvPr id="208" name="Ink 207">
                <a:extLst>
                  <a:ext uri="{FF2B5EF4-FFF2-40B4-BE49-F238E27FC236}">
                    <a16:creationId xmlns:a16="http://schemas.microsoft.com/office/drawing/2014/main" id="{4635D142-F773-48A6-8017-A528E5489161}"/>
                  </a:ext>
                </a:extLst>
              </p14:cNvPr>
              <p14:cNvContentPartPr/>
              <p14:nvPr/>
            </p14:nvContentPartPr>
            <p14:xfrm>
              <a:off x="4982422" y="4991481"/>
              <a:ext cx="360" cy="360"/>
            </p14:xfrm>
          </p:contentPart>
        </mc:Choice>
        <mc:Fallback xmlns="">
          <p:pic>
            <p:nvPicPr>
              <p:cNvPr id="208" name="Ink 207">
                <a:extLst>
                  <a:ext uri="{FF2B5EF4-FFF2-40B4-BE49-F238E27FC236}">
                    <a16:creationId xmlns:a16="http://schemas.microsoft.com/office/drawing/2014/main" id="{4635D142-F773-48A6-8017-A528E5489161}"/>
                  </a:ext>
                </a:extLst>
              </p:cNvPr>
              <p:cNvPicPr/>
              <p:nvPr/>
            </p:nvPicPr>
            <p:blipFill>
              <a:blip r:embed="rId26"/>
              <a:stretch>
                <a:fillRect/>
              </a:stretch>
            </p:blipFill>
            <p:spPr>
              <a:xfrm>
                <a:off x="4946422" y="4955841"/>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13">
            <p14:nvContentPartPr>
              <p14:cNvPr id="209" name="Ink 208">
                <a:extLst>
                  <a:ext uri="{FF2B5EF4-FFF2-40B4-BE49-F238E27FC236}">
                    <a16:creationId xmlns:a16="http://schemas.microsoft.com/office/drawing/2014/main" id="{91A25676-C796-4F75-A33D-3AE3A0321C2A}"/>
                  </a:ext>
                </a:extLst>
              </p14:cNvPr>
              <p14:cNvContentPartPr/>
              <p14:nvPr/>
            </p14:nvContentPartPr>
            <p14:xfrm>
              <a:off x="5859382" y="4958217"/>
              <a:ext cx="360" cy="360"/>
            </p14:xfrm>
          </p:contentPart>
        </mc:Choice>
        <mc:Fallback xmlns="">
          <p:pic>
            <p:nvPicPr>
              <p:cNvPr id="209" name="Ink 208">
                <a:extLst>
                  <a:ext uri="{FF2B5EF4-FFF2-40B4-BE49-F238E27FC236}">
                    <a16:creationId xmlns:a16="http://schemas.microsoft.com/office/drawing/2014/main" id="{91A25676-C796-4F75-A33D-3AE3A0321C2A}"/>
                  </a:ext>
                </a:extLst>
              </p:cNvPr>
              <p:cNvPicPr/>
              <p:nvPr/>
            </p:nvPicPr>
            <p:blipFill>
              <a:blip r:embed="rId114"/>
              <a:stretch>
                <a:fillRect/>
              </a:stretch>
            </p:blipFill>
            <p:spPr>
              <a:xfrm>
                <a:off x="5823382" y="4922217"/>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15">
            <p14:nvContentPartPr>
              <p14:cNvPr id="210" name="Ink 209">
                <a:extLst>
                  <a:ext uri="{FF2B5EF4-FFF2-40B4-BE49-F238E27FC236}">
                    <a16:creationId xmlns:a16="http://schemas.microsoft.com/office/drawing/2014/main" id="{F9EF29CC-070A-433E-A9CC-D6903924B039}"/>
                  </a:ext>
                </a:extLst>
              </p14:cNvPr>
              <p14:cNvContentPartPr/>
              <p14:nvPr/>
            </p14:nvContentPartPr>
            <p14:xfrm>
              <a:off x="4954702" y="5140881"/>
              <a:ext cx="360" cy="360"/>
            </p14:xfrm>
          </p:contentPart>
        </mc:Choice>
        <mc:Fallback xmlns="">
          <p:pic>
            <p:nvPicPr>
              <p:cNvPr id="210" name="Ink 209">
                <a:extLst>
                  <a:ext uri="{FF2B5EF4-FFF2-40B4-BE49-F238E27FC236}">
                    <a16:creationId xmlns:a16="http://schemas.microsoft.com/office/drawing/2014/main" id="{F9EF29CC-070A-433E-A9CC-D6903924B039}"/>
                  </a:ext>
                </a:extLst>
              </p:cNvPr>
              <p:cNvPicPr/>
              <p:nvPr/>
            </p:nvPicPr>
            <p:blipFill>
              <a:blip r:embed="rId26"/>
              <a:stretch>
                <a:fillRect/>
              </a:stretch>
            </p:blipFill>
            <p:spPr>
              <a:xfrm>
                <a:off x="4918702" y="5105241"/>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16">
            <p14:nvContentPartPr>
              <p14:cNvPr id="211" name="Ink 210">
                <a:extLst>
                  <a:ext uri="{FF2B5EF4-FFF2-40B4-BE49-F238E27FC236}">
                    <a16:creationId xmlns:a16="http://schemas.microsoft.com/office/drawing/2014/main" id="{7E8F955B-2D55-4919-8DA0-A087D5985076}"/>
                  </a:ext>
                </a:extLst>
              </p14:cNvPr>
              <p14:cNvContentPartPr/>
              <p14:nvPr/>
            </p14:nvContentPartPr>
            <p14:xfrm>
              <a:off x="4012222" y="5122521"/>
              <a:ext cx="360" cy="360"/>
            </p14:xfrm>
          </p:contentPart>
        </mc:Choice>
        <mc:Fallback xmlns="">
          <p:pic>
            <p:nvPicPr>
              <p:cNvPr id="211" name="Ink 210">
                <a:extLst>
                  <a:ext uri="{FF2B5EF4-FFF2-40B4-BE49-F238E27FC236}">
                    <a16:creationId xmlns:a16="http://schemas.microsoft.com/office/drawing/2014/main" id="{7E8F955B-2D55-4919-8DA0-A087D5985076}"/>
                  </a:ext>
                </a:extLst>
              </p:cNvPr>
              <p:cNvPicPr/>
              <p:nvPr/>
            </p:nvPicPr>
            <p:blipFill>
              <a:blip r:embed="rId28"/>
              <a:stretch>
                <a:fillRect/>
              </a:stretch>
            </p:blipFill>
            <p:spPr>
              <a:xfrm>
                <a:off x="3976222" y="5086521"/>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17">
            <p14:nvContentPartPr>
              <p14:cNvPr id="212" name="Ink 211">
                <a:extLst>
                  <a:ext uri="{FF2B5EF4-FFF2-40B4-BE49-F238E27FC236}">
                    <a16:creationId xmlns:a16="http://schemas.microsoft.com/office/drawing/2014/main" id="{B770C025-0D18-49EA-B888-B4C18891F986}"/>
                  </a:ext>
                </a:extLst>
              </p14:cNvPr>
              <p14:cNvContentPartPr/>
              <p14:nvPr/>
            </p14:nvContentPartPr>
            <p14:xfrm>
              <a:off x="5831302" y="5088897"/>
              <a:ext cx="360" cy="360"/>
            </p14:xfrm>
          </p:contentPart>
        </mc:Choice>
        <mc:Fallback xmlns="">
          <p:pic>
            <p:nvPicPr>
              <p:cNvPr id="212" name="Ink 211">
                <a:extLst>
                  <a:ext uri="{FF2B5EF4-FFF2-40B4-BE49-F238E27FC236}">
                    <a16:creationId xmlns:a16="http://schemas.microsoft.com/office/drawing/2014/main" id="{B770C025-0D18-49EA-B888-B4C18891F986}"/>
                  </a:ext>
                </a:extLst>
              </p:cNvPr>
              <p:cNvPicPr/>
              <p:nvPr/>
            </p:nvPicPr>
            <p:blipFill>
              <a:blip r:embed="rId106"/>
              <a:stretch>
                <a:fillRect/>
              </a:stretch>
            </p:blipFill>
            <p:spPr>
              <a:xfrm>
                <a:off x="5795302" y="5052897"/>
                <a:ext cx="72000" cy="72000"/>
              </a:xfrm>
              <a:prstGeom prst="rect">
                <a:avLst/>
              </a:prstGeom>
            </p:spPr>
          </p:pic>
        </mc:Fallback>
      </mc:AlternateContent>
      <p:sp>
        <p:nvSpPr>
          <p:cNvPr id="213" name="TextBox 212">
            <a:extLst>
              <a:ext uri="{FF2B5EF4-FFF2-40B4-BE49-F238E27FC236}">
                <a16:creationId xmlns:a16="http://schemas.microsoft.com/office/drawing/2014/main" id="{F4317CA4-1FC5-49CF-AC47-9F6F61845D21}"/>
              </a:ext>
            </a:extLst>
          </p:cNvPr>
          <p:cNvSpPr txBox="1"/>
          <p:nvPr/>
        </p:nvSpPr>
        <p:spPr>
          <a:xfrm>
            <a:off x="6359047" y="4110821"/>
            <a:ext cx="2609729" cy="2031325"/>
          </a:xfrm>
          <a:prstGeom prst="rect">
            <a:avLst/>
          </a:prstGeom>
          <a:solidFill>
            <a:srgbClr val="00B0F0"/>
          </a:solidFill>
        </p:spPr>
        <p:txBody>
          <a:bodyPr wrap="square" rtlCol="0">
            <a:spAutoFit/>
          </a:bodyPr>
          <a:lstStyle/>
          <a:p>
            <a:pPr algn="ctr"/>
            <a:r>
              <a:rPr lang="en-GB" dirty="0"/>
              <a:t>There are 27 solutions. </a:t>
            </a:r>
          </a:p>
          <a:p>
            <a:pPr algn="ctr"/>
            <a:endParaRPr lang="en-GB" dirty="0"/>
          </a:p>
          <a:p>
            <a:pPr algn="ctr"/>
            <a:r>
              <a:rPr lang="en-GB" dirty="0"/>
              <a:t>Did you find them all?</a:t>
            </a:r>
          </a:p>
          <a:p>
            <a:pPr algn="ctr"/>
            <a:endParaRPr lang="en-GB" dirty="0"/>
          </a:p>
          <a:p>
            <a:pPr algn="ctr"/>
            <a:r>
              <a:rPr lang="en-GB" dirty="0"/>
              <a:t>What strategy did you use to make sure you didn’t have any repeats?</a:t>
            </a:r>
          </a:p>
        </p:txBody>
      </p:sp>
    </p:spTree>
    <p:extLst>
      <p:ext uri="{BB962C8B-B14F-4D97-AF65-F5344CB8AC3E}">
        <p14:creationId xmlns:p14="http://schemas.microsoft.com/office/powerpoint/2010/main" val="1324347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D73C3990-8804-4A0C-A1B4-8EF0F00BE9C6}"/>
              </a:ext>
            </a:extLst>
          </p:cNvPr>
          <p:cNvSpPr txBox="1"/>
          <p:nvPr/>
        </p:nvSpPr>
        <p:spPr>
          <a:xfrm>
            <a:off x="622169" y="1536174"/>
            <a:ext cx="7622239" cy="3170099"/>
          </a:xfrm>
          <a:prstGeom prst="rect">
            <a:avLst/>
          </a:prstGeom>
          <a:noFill/>
        </p:spPr>
        <p:txBody>
          <a:bodyPr wrap="square">
            <a:spAutoFit/>
          </a:bodyPr>
          <a:lstStyle/>
          <a:p>
            <a:pPr fontAlgn="base"/>
            <a:r>
              <a:rPr lang="en-GB" sz="1600" b="1" u="sng" dirty="0">
                <a:effectLst/>
                <a:latin typeface="Arial" panose="020B0604020202020204" pitchFamily="34" charset="0"/>
                <a:ea typeface="Times New Roman" panose="02020603050405020304" pitchFamily="18" charset="0"/>
              </a:rPr>
              <a:t>Stay </a:t>
            </a:r>
            <a:r>
              <a:rPr lang="en-GB" sz="1600" b="1" u="sng">
                <a:effectLst/>
                <a:latin typeface="Arial" panose="020B0604020202020204" pitchFamily="34" charset="0"/>
                <a:ea typeface="Times New Roman" panose="02020603050405020304" pitchFamily="18" charset="0"/>
              </a:rPr>
              <a:t>safe</a:t>
            </a:r>
            <a:r>
              <a:rPr lang="en-GB" sz="1600" b="1">
                <a:effectLst/>
                <a:latin typeface="Arial" panose="020B0604020202020204" pitchFamily="34" charset="0"/>
                <a:ea typeface="Times New Roman" panose="02020603050405020304" pitchFamily="18" charset="0"/>
              </a:rPr>
              <a:t>  </a:t>
            </a:r>
          </a:p>
          <a:p>
            <a:pPr fontAlgn="base"/>
            <a:endParaRPr lang="en-GB" sz="800" dirty="0">
              <a:effectLst/>
              <a:latin typeface="Times New Roman" panose="02020603050405020304" pitchFamily="18" charset="0"/>
              <a:ea typeface="Times New Roman" panose="02020603050405020304" pitchFamily="18" charset="0"/>
            </a:endParaRPr>
          </a:p>
          <a:p>
            <a:pPr fontAlgn="base"/>
            <a:r>
              <a:rPr lang="en-GB" sz="1600" dirty="0">
                <a:effectLst/>
                <a:latin typeface="Arial" panose="020B0604020202020204" pitchFamily="34" charset="0"/>
                <a:ea typeface="Times New Roman" panose="02020603050405020304" pitchFamily="18" charset="0"/>
              </a:rPr>
              <a:t>Whether you are a scientist researching a new medicine or an engineer solving climate change, safety always comes first. An adult must always be around and supervising when doing this activity. You are responsible for:</a:t>
            </a:r>
            <a:endParaRPr lang="en-GB" sz="2800" dirty="0">
              <a:effectLst/>
              <a:latin typeface="Times New Roman" panose="02020603050405020304" pitchFamily="18" charset="0"/>
              <a:ea typeface="Times New Roman" panose="02020603050405020304" pitchFamily="18" charset="0"/>
            </a:endParaRPr>
          </a:p>
          <a:p>
            <a:pPr fontAlgn="base"/>
            <a:r>
              <a:rPr lang="en-GB" sz="1600" dirty="0">
                <a:effectLst/>
                <a:latin typeface="Arial" panose="020B0604020202020204" pitchFamily="34" charset="0"/>
                <a:ea typeface="Times New Roman" panose="02020603050405020304" pitchFamily="18" charset="0"/>
              </a:rPr>
              <a:t> </a:t>
            </a:r>
            <a:endParaRPr lang="en-GB" sz="2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1600" dirty="0">
                <a:effectLst/>
                <a:latin typeface="Arial" panose="020B0604020202020204" pitchFamily="34" charset="0"/>
                <a:ea typeface="Times New Roman" panose="02020603050405020304" pitchFamily="18" charset="0"/>
              </a:rPr>
              <a:t>ensuring that any equipment used for this activity is in good working condition</a:t>
            </a:r>
            <a:endParaRPr lang="en-GB" sz="2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1600" dirty="0">
                <a:effectLst/>
                <a:latin typeface="Arial" panose="020B0604020202020204" pitchFamily="34" charset="0"/>
                <a:ea typeface="Times New Roman" panose="02020603050405020304" pitchFamily="18" charset="0"/>
              </a:rPr>
              <a:t>behaving sensibly and following any safety instructions so as not to hurt or injure yourself or others </a:t>
            </a:r>
            <a:endParaRPr lang="en-GB" sz="2800" dirty="0">
              <a:effectLst/>
              <a:latin typeface="Times New Roman" panose="02020603050405020304" pitchFamily="18" charset="0"/>
              <a:ea typeface="Times New Roman" panose="02020603050405020304" pitchFamily="18" charset="0"/>
            </a:endParaRPr>
          </a:p>
          <a:p>
            <a:pPr fontAlgn="base"/>
            <a:r>
              <a:rPr lang="en-US" sz="1600" dirty="0">
                <a:effectLst/>
                <a:latin typeface="Arial" panose="020B0604020202020204" pitchFamily="34" charset="0"/>
                <a:ea typeface="Times New Roman" panose="02020603050405020304" pitchFamily="18" charset="0"/>
              </a:rPr>
              <a:t> </a:t>
            </a:r>
            <a:endParaRPr lang="en-GB" sz="2800" dirty="0">
              <a:effectLst/>
              <a:latin typeface="Times New Roman" panose="02020603050405020304" pitchFamily="18" charset="0"/>
              <a:ea typeface="Times New Roman" panose="02020603050405020304" pitchFamily="18" charset="0"/>
            </a:endParaRPr>
          </a:p>
          <a:p>
            <a:pPr fontAlgn="base"/>
            <a:r>
              <a:rPr lang="en-GB" sz="1600" dirty="0">
                <a:effectLst/>
                <a:latin typeface="Arial" panose="020B0604020202020204" pitchFamily="34" charset="0"/>
                <a:ea typeface="Times New Roman" panose="02020603050405020304" pitchFamily="18" charset="0"/>
              </a:rPr>
              <a:t>Please note that in the absence of any negligence or other breach of duty by us, this activity is carried out at your own risk. It is important to take extra care at the stages marked with this symbol: </a:t>
            </a:r>
            <a:r>
              <a:rPr lang="en-GB" sz="1600" dirty="0">
                <a:effectLst/>
                <a:latin typeface="Segoe UI Emoji" panose="020B0502040204020203" pitchFamily="34" charset="0"/>
                <a:ea typeface="Times New Roman" panose="02020603050405020304" pitchFamily="18" charset="0"/>
                <a:cs typeface="Segoe UI Emoji" panose="020B0502040204020203" pitchFamily="34" charset="0"/>
              </a:rPr>
              <a:t>⚠</a:t>
            </a:r>
            <a:r>
              <a:rPr lang="en-GB" sz="1600" dirty="0">
                <a:effectLst/>
                <a:latin typeface="Arial" panose="020B0604020202020204" pitchFamily="34" charset="0"/>
                <a:ea typeface="Times New Roman" panose="02020603050405020304" pitchFamily="18" charset="0"/>
              </a:rPr>
              <a:t> </a:t>
            </a:r>
            <a:endParaRPr lang="en-GB"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52612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6A147-E442-4430-A97F-146E6DDB079F}"/>
              </a:ext>
            </a:extLst>
          </p:cNvPr>
          <p:cNvSpPr>
            <a:spLocks noGrp="1"/>
          </p:cNvSpPr>
          <p:nvPr>
            <p:ph type="title"/>
          </p:nvPr>
        </p:nvSpPr>
        <p:spPr>
          <a:xfrm>
            <a:off x="628650" y="1039091"/>
            <a:ext cx="7886700" cy="651598"/>
          </a:xfrm>
        </p:spPr>
        <p:txBody>
          <a:bodyPr>
            <a:normAutofit fontScale="90000"/>
          </a:bodyPr>
          <a:lstStyle/>
          <a:p>
            <a:r>
              <a:rPr lang="en-GB" b="1" dirty="0"/>
              <a:t>Decorating  biscuits</a:t>
            </a:r>
          </a:p>
        </p:txBody>
      </p:sp>
      <p:sp>
        <p:nvSpPr>
          <p:cNvPr id="3" name="Content Placeholder 2">
            <a:extLst>
              <a:ext uri="{FF2B5EF4-FFF2-40B4-BE49-F238E27FC236}">
                <a16:creationId xmlns:a16="http://schemas.microsoft.com/office/drawing/2014/main" id="{D82D3D57-F7E8-4CAE-8340-9E7117DAC0FC}"/>
              </a:ext>
            </a:extLst>
          </p:cNvPr>
          <p:cNvSpPr>
            <a:spLocks noGrp="1"/>
          </p:cNvSpPr>
          <p:nvPr>
            <p:ph idx="1"/>
          </p:nvPr>
        </p:nvSpPr>
        <p:spPr>
          <a:xfrm>
            <a:off x="690563" y="1833269"/>
            <a:ext cx="7886700" cy="1241425"/>
          </a:xfrm>
        </p:spPr>
        <p:txBody>
          <a:bodyPr>
            <a:noAutofit/>
          </a:bodyPr>
          <a:lstStyle/>
          <a:p>
            <a:pPr marL="0" indent="0">
              <a:buNone/>
            </a:pPr>
            <a:r>
              <a:rPr lang="en-GB" sz="2400" dirty="0"/>
              <a:t>We have red buttons and blue buttons, and </a:t>
            </a:r>
            <a:r>
              <a:rPr lang="en-US" sz="2400" dirty="0">
                <a:effectLst/>
                <a:ea typeface="Calibri" panose="020F0502020204030204" pitchFamily="34" charset="0"/>
              </a:rPr>
              <a:t>we have lots of gingerbread biscuits and we want them all to look different.</a:t>
            </a:r>
            <a:endParaRPr lang="en-GB" sz="2400" dirty="0"/>
          </a:p>
        </p:txBody>
      </p:sp>
      <p:pic>
        <p:nvPicPr>
          <p:cNvPr id="1032" name="Picture 8" descr="Gingerbread Cookies That Won&amp;amp;#39;t Spread Recipe">
            <a:extLst>
              <a:ext uri="{FF2B5EF4-FFF2-40B4-BE49-F238E27FC236}">
                <a16:creationId xmlns:a16="http://schemas.microsoft.com/office/drawing/2014/main" id="{6DD055D7-6C4E-4AE1-AC48-C6C736C434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2667" y="2905214"/>
            <a:ext cx="2857499" cy="19097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8795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490C0-CA59-425A-9E35-D749DC7DF7FB}"/>
              </a:ext>
            </a:extLst>
          </p:cNvPr>
          <p:cNvSpPr>
            <a:spLocks noGrp="1"/>
          </p:cNvSpPr>
          <p:nvPr>
            <p:ph type="title"/>
          </p:nvPr>
        </p:nvSpPr>
        <p:spPr>
          <a:xfrm>
            <a:off x="628650" y="866558"/>
            <a:ext cx="7886700" cy="1325563"/>
          </a:xfrm>
        </p:spPr>
        <p:txBody>
          <a:bodyPr>
            <a:normAutofit fontScale="90000"/>
          </a:bodyPr>
          <a:lstStyle/>
          <a:p>
            <a:r>
              <a:rPr lang="en-GB" b="1" dirty="0"/>
              <a:t>How many different ways can we decorate the biscuits using 2 buttons</a:t>
            </a:r>
          </a:p>
        </p:txBody>
      </p:sp>
      <p:sp>
        <p:nvSpPr>
          <p:cNvPr id="11" name="Oval 10">
            <a:extLst>
              <a:ext uri="{FF2B5EF4-FFF2-40B4-BE49-F238E27FC236}">
                <a16:creationId xmlns:a16="http://schemas.microsoft.com/office/drawing/2014/main" id="{7C836013-9E46-4A35-BE99-FF3B64F06CDB}"/>
              </a:ext>
            </a:extLst>
          </p:cNvPr>
          <p:cNvSpPr/>
          <p:nvPr/>
        </p:nvSpPr>
        <p:spPr>
          <a:xfrm>
            <a:off x="7045036" y="2576945"/>
            <a:ext cx="477982" cy="4883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a:extLst>
              <a:ext uri="{FF2B5EF4-FFF2-40B4-BE49-F238E27FC236}">
                <a16:creationId xmlns:a16="http://schemas.microsoft.com/office/drawing/2014/main" id="{D4AFCCBE-CE8C-4C0C-B60D-7B022C9B4904}"/>
              </a:ext>
            </a:extLst>
          </p:cNvPr>
          <p:cNvSpPr/>
          <p:nvPr/>
        </p:nvSpPr>
        <p:spPr>
          <a:xfrm>
            <a:off x="7197436" y="2729345"/>
            <a:ext cx="477982" cy="4883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a:extLst>
              <a:ext uri="{FF2B5EF4-FFF2-40B4-BE49-F238E27FC236}">
                <a16:creationId xmlns:a16="http://schemas.microsoft.com/office/drawing/2014/main" id="{642323E4-6F7F-4446-99C5-D9CC4450FAF5}"/>
              </a:ext>
            </a:extLst>
          </p:cNvPr>
          <p:cNvSpPr/>
          <p:nvPr/>
        </p:nvSpPr>
        <p:spPr>
          <a:xfrm>
            <a:off x="7349836" y="2881745"/>
            <a:ext cx="477982" cy="4883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B9CDE336-3B9F-4A7C-B59A-85B577D965FD}"/>
              </a:ext>
            </a:extLst>
          </p:cNvPr>
          <p:cNvSpPr/>
          <p:nvPr/>
        </p:nvSpPr>
        <p:spPr>
          <a:xfrm>
            <a:off x="7502236" y="3034145"/>
            <a:ext cx="477982" cy="4883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Oval 17">
            <a:extLst>
              <a:ext uri="{FF2B5EF4-FFF2-40B4-BE49-F238E27FC236}">
                <a16:creationId xmlns:a16="http://schemas.microsoft.com/office/drawing/2014/main" id="{9E7C78C4-7B16-49B7-8D27-255207AC0226}"/>
              </a:ext>
            </a:extLst>
          </p:cNvPr>
          <p:cNvSpPr/>
          <p:nvPr/>
        </p:nvSpPr>
        <p:spPr>
          <a:xfrm>
            <a:off x="7117772" y="3809963"/>
            <a:ext cx="477982" cy="48837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18">
            <a:extLst>
              <a:ext uri="{FF2B5EF4-FFF2-40B4-BE49-F238E27FC236}">
                <a16:creationId xmlns:a16="http://schemas.microsoft.com/office/drawing/2014/main" id="{B0988B2E-E75B-4B70-817B-CB8D706C5858}"/>
              </a:ext>
            </a:extLst>
          </p:cNvPr>
          <p:cNvSpPr/>
          <p:nvPr/>
        </p:nvSpPr>
        <p:spPr>
          <a:xfrm>
            <a:off x="7270172" y="3962363"/>
            <a:ext cx="477982" cy="48837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a:extLst>
              <a:ext uri="{FF2B5EF4-FFF2-40B4-BE49-F238E27FC236}">
                <a16:creationId xmlns:a16="http://schemas.microsoft.com/office/drawing/2014/main" id="{0CD76012-406E-4644-9E3D-C316CC6DA783}"/>
              </a:ext>
            </a:extLst>
          </p:cNvPr>
          <p:cNvSpPr/>
          <p:nvPr/>
        </p:nvSpPr>
        <p:spPr>
          <a:xfrm>
            <a:off x="7422572" y="4114763"/>
            <a:ext cx="477982" cy="48837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a:extLst>
              <a:ext uri="{FF2B5EF4-FFF2-40B4-BE49-F238E27FC236}">
                <a16:creationId xmlns:a16="http://schemas.microsoft.com/office/drawing/2014/main" id="{9E2D1830-007F-4CB7-89B2-4E2C6C51E7D4}"/>
              </a:ext>
            </a:extLst>
          </p:cNvPr>
          <p:cNvSpPr/>
          <p:nvPr/>
        </p:nvSpPr>
        <p:spPr>
          <a:xfrm>
            <a:off x="7574972" y="4267163"/>
            <a:ext cx="477982" cy="48837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Oval 25">
            <a:extLst>
              <a:ext uri="{FF2B5EF4-FFF2-40B4-BE49-F238E27FC236}">
                <a16:creationId xmlns:a16="http://schemas.microsoft.com/office/drawing/2014/main" id="{F07D271E-C75A-451B-AFE3-F88C2CAE1008}"/>
              </a:ext>
            </a:extLst>
          </p:cNvPr>
          <p:cNvSpPr/>
          <p:nvPr/>
        </p:nvSpPr>
        <p:spPr>
          <a:xfrm>
            <a:off x="7727372" y="4419563"/>
            <a:ext cx="477982" cy="48837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Oval 26">
            <a:extLst>
              <a:ext uri="{FF2B5EF4-FFF2-40B4-BE49-F238E27FC236}">
                <a16:creationId xmlns:a16="http://schemas.microsoft.com/office/drawing/2014/main" id="{C11596CC-6D5D-472C-9AAE-9643770CBD00}"/>
              </a:ext>
            </a:extLst>
          </p:cNvPr>
          <p:cNvSpPr/>
          <p:nvPr/>
        </p:nvSpPr>
        <p:spPr>
          <a:xfrm>
            <a:off x="4330327" y="4069724"/>
            <a:ext cx="477982" cy="488373"/>
          </a:xfrm>
          <a:prstGeom prst="ellipse">
            <a:avLst/>
          </a:pr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extLst>
              <a:ext uri="{FF2B5EF4-FFF2-40B4-BE49-F238E27FC236}">
                <a16:creationId xmlns:a16="http://schemas.microsoft.com/office/drawing/2014/main" id="{47FE68ED-2883-4251-B312-941A8C3E966D}"/>
              </a:ext>
            </a:extLst>
          </p:cNvPr>
          <p:cNvSpPr/>
          <p:nvPr/>
        </p:nvSpPr>
        <p:spPr>
          <a:xfrm>
            <a:off x="5038725" y="2019300"/>
            <a:ext cx="746066"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Oval 27">
            <a:extLst>
              <a:ext uri="{FF2B5EF4-FFF2-40B4-BE49-F238E27FC236}">
                <a16:creationId xmlns:a16="http://schemas.microsoft.com/office/drawing/2014/main" id="{48D1AC82-0AA5-4131-99D7-A49EEEF4B4A9}"/>
              </a:ext>
            </a:extLst>
          </p:cNvPr>
          <p:cNvSpPr/>
          <p:nvPr/>
        </p:nvSpPr>
        <p:spPr>
          <a:xfrm>
            <a:off x="4333008" y="3459656"/>
            <a:ext cx="477982" cy="488373"/>
          </a:xfrm>
          <a:prstGeom prst="ellipse">
            <a:avLst/>
          </a:pr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 name="Group 5">
            <a:extLst>
              <a:ext uri="{FF2B5EF4-FFF2-40B4-BE49-F238E27FC236}">
                <a16:creationId xmlns:a16="http://schemas.microsoft.com/office/drawing/2014/main" id="{915C9E64-53A8-44AF-B8F4-8BB9C64DB051}"/>
              </a:ext>
            </a:extLst>
          </p:cNvPr>
          <p:cNvGrpSpPr/>
          <p:nvPr/>
        </p:nvGrpSpPr>
        <p:grpSpPr>
          <a:xfrm>
            <a:off x="3012233" y="2206499"/>
            <a:ext cx="2798408" cy="3511728"/>
            <a:chOff x="547359" y="2135496"/>
            <a:chExt cx="2798408" cy="3511728"/>
          </a:xfrm>
        </p:grpSpPr>
        <p:pic>
          <p:nvPicPr>
            <p:cNvPr id="5" name="Picture 4" descr="Icon&#10;&#10;Description automatically generated">
              <a:extLst>
                <a:ext uri="{FF2B5EF4-FFF2-40B4-BE49-F238E27FC236}">
                  <a16:creationId xmlns:a16="http://schemas.microsoft.com/office/drawing/2014/main" id="{53644CE4-FF01-4945-A0F5-562E2E2A1AC4}"/>
                </a:ext>
              </a:extLst>
            </p:cNvPr>
            <p:cNvPicPr>
              <a:picLocks noChangeAspect="1"/>
            </p:cNvPicPr>
            <p:nvPr/>
          </p:nvPicPr>
          <p:blipFill>
            <a:blip r:embed="rId2"/>
            <a:stretch>
              <a:fillRect/>
            </a:stretch>
          </p:blipFill>
          <p:spPr>
            <a:xfrm>
              <a:off x="547359" y="2135496"/>
              <a:ext cx="2798408" cy="3511728"/>
            </a:xfrm>
            <a:prstGeom prst="rect">
              <a:avLst/>
            </a:prstGeom>
          </p:spPr>
        </p:pic>
        <p:sp>
          <p:nvSpPr>
            <p:cNvPr id="29" name="Oval 28">
              <a:extLst>
                <a:ext uri="{FF2B5EF4-FFF2-40B4-BE49-F238E27FC236}">
                  <a16:creationId xmlns:a16="http://schemas.microsoft.com/office/drawing/2014/main" id="{FDB575B0-9E17-440E-A1D7-3F4DC21C0396}"/>
                </a:ext>
              </a:extLst>
            </p:cNvPr>
            <p:cNvSpPr/>
            <p:nvPr/>
          </p:nvSpPr>
          <p:spPr>
            <a:xfrm>
              <a:off x="1707572" y="3275696"/>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a:extLst>
                <a:ext uri="{FF2B5EF4-FFF2-40B4-BE49-F238E27FC236}">
                  <a16:creationId xmlns:a16="http://schemas.microsoft.com/office/drawing/2014/main" id="{F0791CDE-E436-4AA3-8DDD-793DD8B094A9}"/>
                </a:ext>
              </a:extLst>
            </p:cNvPr>
            <p:cNvSpPr/>
            <p:nvPr/>
          </p:nvSpPr>
          <p:spPr>
            <a:xfrm>
              <a:off x="1729642" y="3809962"/>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Oval 30">
              <a:extLst>
                <a:ext uri="{FF2B5EF4-FFF2-40B4-BE49-F238E27FC236}">
                  <a16:creationId xmlns:a16="http://schemas.microsoft.com/office/drawing/2014/main" id="{54897E2B-33D8-44CF-9BED-137500FE21AA}"/>
                </a:ext>
              </a:extLst>
            </p:cNvPr>
            <p:cNvSpPr/>
            <p:nvPr/>
          </p:nvSpPr>
          <p:spPr>
            <a:xfrm>
              <a:off x="1717006" y="4313910"/>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33" name="Oval 32">
            <a:extLst>
              <a:ext uri="{FF2B5EF4-FFF2-40B4-BE49-F238E27FC236}">
                <a16:creationId xmlns:a16="http://schemas.microsoft.com/office/drawing/2014/main" id="{6E4E1D14-DB2E-41D8-82AD-E7DD613778CD}"/>
              </a:ext>
            </a:extLst>
          </p:cNvPr>
          <p:cNvSpPr/>
          <p:nvPr/>
        </p:nvSpPr>
        <p:spPr>
          <a:xfrm>
            <a:off x="4179773" y="3605263"/>
            <a:ext cx="477982" cy="48837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Oval 33">
            <a:extLst>
              <a:ext uri="{FF2B5EF4-FFF2-40B4-BE49-F238E27FC236}">
                <a16:creationId xmlns:a16="http://schemas.microsoft.com/office/drawing/2014/main" id="{F8F25E00-A46F-4E57-A952-08EC217A0469}"/>
              </a:ext>
            </a:extLst>
          </p:cNvPr>
          <p:cNvSpPr/>
          <p:nvPr/>
        </p:nvSpPr>
        <p:spPr>
          <a:xfrm>
            <a:off x="4167536" y="4235033"/>
            <a:ext cx="477982" cy="48837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19582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1ECAB0CE-FB33-4C92-A585-2F2D3F69A71F}"/>
              </a:ext>
            </a:extLst>
          </p:cNvPr>
          <p:cNvGrpSpPr/>
          <p:nvPr/>
        </p:nvGrpSpPr>
        <p:grpSpPr>
          <a:xfrm>
            <a:off x="3172795" y="2206499"/>
            <a:ext cx="2798408" cy="3511728"/>
            <a:chOff x="547359" y="2135496"/>
            <a:chExt cx="2798408" cy="3511728"/>
          </a:xfrm>
        </p:grpSpPr>
        <p:pic>
          <p:nvPicPr>
            <p:cNvPr id="26" name="Picture 25" descr="Icon&#10;&#10;Description automatically generated">
              <a:extLst>
                <a:ext uri="{FF2B5EF4-FFF2-40B4-BE49-F238E27FC236}">
                  <a16:creationId xmlns:a16="http://schemas.microsoft.com/office/drawing/2014/main" id="{1D3C8725-4503-40CD-A32D-8B319DE45FEE}"/>
                </a:ext>
              </a:extLst>
            </p:cNvPr>
            <p:cNvPicPr>
              <a:picLocks noChangeAspect="1"/>
            </p:cNvPicPr>
            <p:nvPr/>
          </p:nvPicPr>
          <p:blipFill>
            <a:blip r:embed="rId2"/>
            <a:stretch>
              <a:fillRect/>
            </a:stretch>
          </p:blipFill>
          <p:spPr>
            <a:xfrm>
              <a:off x="547359" y="2135496"/>
              <a:ext cx="2798408" cy="3511728"/>
            </a:xfrm>
            <a:prstGeom prst="rect">
              <a:avLst/>
            </a:prstGeom>
          </p:spPr>
        </p:pic>
        <p:sp>
          <p:nvSpPr>
            <p:cNvPr id="27" name="Oval 26">
              <a:extLst>
                <a:ext uri="{FF2B5EF4-FFF2-40B4-BE49-F238E27FC236}">
                  <a16:creationId xmlns:a16="http://schemas.microsoft.com/office/drawing/2014/main" id="{7F530E37-4B02-4709-B7FD-6F3CF5079F0D}"/>
                </a:ext>
              </a:extLst>
            </p:cNvPr>
            <p:cNvSpPr/>
            <p:nvPr/>
          </p:nvSpPr>
          <p:spPr>
            <a:xfrm>
              <a:off x="1707572" y="3275696"/>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Oval 27">
              <a:extLst>
                <a:ext uri="{FF2B5EF4-FFF2-40B4-BE49-F238E27FC236}">
                  <a16:creationId xmlns:a16="http://schemas.microsoft.com/office/drawing/2014/main" id="{4D76A164-2D20-4969-AF02-86B728163B4C}"/>
                </a:ext>
              </a:extLst>
            </p:cNvPr>
            <p:cNvSpPr/>
            <p:nvPr/>
          </p:nvSpPr>
          <p:spPr>
            <a:xfrm>
              <a:off x="1729642" y="3809962"/>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a:extLst>
                <a:ext uri="{FF2B5EF4-FFF2-40B4-BE49-F238E27FC236}">
                  <a16:creationId xmlns:a16="http://schemas.microsoft.com/office/drawing/2014/main" id="{2943AE86-43ED-4A50-883F-F35AB13482E8}"/>
                </a:ext>
              </a:extLst>
            </p:cNvPr>
            <p:cNvSpPr/>
            <p:nvPr/>
          </p:nvSpPr>
          <p:spPr>
            <a:xfrm>
              <a:off x="1717006" y="4313910"/>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Title 1">
            <a:extLst>
              <a:ext uri="{FF2B5EF4-FFF2-40B4-BE49-F238E27FC236}">
                <a16:creationId xmlns:a16="http://schemas.microsoft.com/office/drawing/2014/main" id="{B72490C0-CA59-425A-9E35-D749DC7DF7FB}"/>
              </a:ext>
            </a:extLst>
          </p:cNvPr>
          <p:cNvSpPr>
            <a:spLocks noGrp="1"/>
          </p:cNvSpPr>
          <p:nvPr>
            <p:ph type="title"/>
          </p:nvPr>
        </p:nvSpPr>
        <p:spPr>
          <a:xfrm>
            <a:off x="628650" y="866558"/>
            <a:ext cx="7886700" cy="1325563"/>
          </a:xfrm>
        </p:spPr>
        <p:txBody>
          <a:bodyPr>
            <a:normAutofit fontScale="90000"/>
          </a:bodyPr>
          <a:lstStyle/>
          <a:p>
            <a:r>
              <a:rPr lang="en-GB" b="1" dirty="0"/>
              <a:t>How many different ways can we decorate the biscuits using 2 buttons</a:t>
            </a:r>
          </a:p>
        </p:txBody>
      </p:sp>
      <p:sp>
        <p:nvSpPr>
          <p:cNvPr id="11" name="Oval 10">
            <a:extLst>
              <a:ext uri="{FF2B5EF4-FFF2-40B4-BE49-F238E27FC236}">
                <a16:creationId xmlns:a16="http://schemas.microsoft.com/office/drawing/2014/main" id="{7C836013-9E46-4A35-BE99-FF3B64F06CDB}"/>
              </a:ext>
            </a:extLst>
          </p:cNvPr>
          <p:cNvSpPr/>
          <p:nvPr/>
        </p:nvSpPr>
        <p:spPr>
          <a:xfrm>
            <a:off x="7045036" y="2576945"/>
            <a:ext cx="477982" cy="4883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a:extLst>
              <a:ext uri="{FF2B5EF4-FFF2-40B4-BE49-F238E27FC236}">
                <a16:creationId xmlns:a16="http://schemas.microsoft.com/office/drawing/2014/main" id="{D4AFCCBE-CE8C-4C0C-B60D-7B022C9B4904}"/>
              </a:ext>
            </a:extLst>
          </p:cNvPr>
          <p:cNvSpPr/>
          <p:nvPr/>
        </p:nvSpPr>
        <p:spPr>
          <a:xfrm>
            <a:off x="7197436" y="2729345"/>
            <a:ext cx="477982" cy="4883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a:extLst>
              <a:ext uri="{FF2B5EF4-FFF2-40B4-BE49-F238E27FC236}">
                <a16:creationId xmlns:a16="http://schemas.microsoft.com/office/drawing/2014/main" id="{642323E4-6F7F-4446-99C5-D9CC4450FAF5}"/>
              </a:ext>
            </a:extLst>
          </p:cNvPr>
          <p:cNvSpPr/>
          <p:nvPr/>
        </p:nvSpPr>
        <p:spPr>
          <a:xfrm>
            <a:off x="7349836" y="2881745"/>
            <a:ext cx="477982" cy="4883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B9CDE336-3B9F-4A7C-B59A-85B577D965FD}"/>
              </a:ext>
            </a:extLst>
          </p:cNvPr>
          <p:cNvSpPr/>
          <p:nvPr/>
        </p:nvSpPr>
        <p:spPr>
          <a:xfrm>
            <a:off x="7502236" y="3034145"/>
            <a:ext cx="477982" cy="4883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Oval 17">
            <a:extLst>
              <a:ext uri="{FF2B5EF4-FFF2-40B4-BE49-F238E27FC236}">
                <a16:creationId xmlns:a16="http://schemas.microsoft.com/office/drawing/2014/main" id="{9E7C78C4-7B16-49B7-8D27-255207AC0226}"/>
              </a:ext>
            </a:extLst>
          </p:cNvPr>
          <p:cNvSpPr/>
          <p:nvPr/>
        </p:nvSpPr>
        <p:spPr>
          <a:xfrm>
            <a:off x="7117772" y="3809963"/>
            <a:ext cx="477982" cy="48837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18">
            <a:extLst>
              <a:ext uri="{FF2B5EF4-FFF2-40B4-BE49-F238E27FC236}">
                <a16:creationId xmlns:a16="http://schemas.microsoft.com/office/drawing/2014/main" id="{B0988B2E-E75B-4B70-817B-CB8D706C5858}"/>
              </a:ext>
            </a:extLst>
          </p:cNvPr>
          <p:cNvSpPr/>
          <p:nvPr/>
        </p:nvSpPr>
        <p:spPr>
          <a:xfrm>
            <a:off x="7270172" y="3962363"/>
            <a:ext cx="477982" cy="48837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a:extLst>
              <a:ext uri="{FF2B5EF4-FFF2-40B4-BE49-F238E27FC236}">
                <a16:creationId xmlns:a16="http://schemas.microsoft.com/office/drawing/2014/main" id="{0CD76012-406E-4644-9E3D-C316CC6DA783}"/>
              </a:ext>
            </a:extLst>
          </p:cNvPr>
          <p:cNvSpPr/>
          <p:nvPr/>
        </p:nvSpPr>
        <p:spPr>
          <a:xfrm>
            <a:off x="4333008" y="4256522"/>
            <a:ext cx="477982" cy="48837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a:extLst>
              <a:ext uri="{FF2B5EF4-FFF2-40B4-BE49-F238E27FC236}">
                <a16:creationId xmlns:a16="http://schemas.microsoft.com/office/drawing/2014/main" id="{9E2D1830-007F-4CB7-89B2-4E2C6C51E7D4}"/>
              </a:ext>
            </a:extLst>
          </p:cNvPr>
          <p:cNvSpPr/>
          <p:nvPr/>
        </p:nvSpPr>
        <p:spPr>
          <a:xfrm>
            <a:off x="4333008" y="3620664"/>
            <a:ext cx="477982" cy="48837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peech Bubble: Rectangle 2">
            <a:extLst>
              <a:ext uri="{FF2B5EF4-FFF2-40B4-BE49-F238E27FC236}">
                <a16:creationId xmlns:a16="http://schemas.microsoft.com/office/drawing/2014/main" id="{F22B6E06-17C7-49F7-B40A-4E20B21BE7E8}"/>
              </a:ext>
            </a:extLst>
          </p:cNvPr>
          <p:cNvSpPr/>
          <p:nvPr/>
        </p:nvSpPr>
        <p:spPr>
          <a:xfrm>
            <a:off x="399271" y="2173634"/>
            <a:ext cx="2473037" cy="1007918"/>
          </a:xfrm>
          <a:prstGeom prst="wedgeRectCallout">
            <a:avLst>
              <a:gd name="adj1" fmla="val -48179"/>
              <a:gd name="adj2" fmla="val 77620"/>
            </a:avLst>
          </a:prstGeom>
          <a:solidFill>
            <a:srgbClr val="33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Can you find a different solution?</a:t>
            </a:r>
          </a:p>
        </p:txBody>
      </p:sp>
      <mc:AlternateContent xmlns:mc="http://schemas.openxmlformats.org/markup-compatibility/2006" xmlns:p14="http://schemas.microsoft.com/office/powerpoint/2010/main">
        <mc:Choice Requires="p14">
          <p:contentPart p14:bwMode="auto" r:id="rId3">
            <p14:nvContentPartPr>
              <p14:cNvPr id="14" name="Ink 13">
                <a:extLst>
                  <a:ext uri="{FF2B5EF4-FFF2-40B4-BE49-F238E27FC236}">
                    <a16:creationId xmlns:a16="http://schemas.microsoft.com/office/drawing/2014/main" id="{9FAFC6CA-A5AB-4656-8EF1-498774E5312F}"/>
                  </a:ext>
                </a:extLst>
              </p14:cNvPr>
              <p14:cNvContentPartPr/>
              <p14:nvPr/>
            </p14:nvContentPartPr>
            <p14:xfrm>
              <a:off x="6440208" y="3565489"/>
              <a:ext cx="360" cy="360"/>
            </p14:xfrm>
          </p:contentPart>
        </mc:Choice>
        <mc:Fallback xmlns="">
          <p:pic>
            <p:nvPicPr>
              <p:cNvPr id="14" name="Ink 13">
                <a:extLst>
                  <a:ext uri="{FF2B5EF4-FFF2-40B4-BE49-F238E27FC236}">
                    <a16:creationId xmlns:a16="http://schemas.microsoft.com/office/drawing/2014/main" id="{9FAFC6CA-A5AB-4656-8EF1-498774E5312F}"/>
                  </a:ext>
                </a:extLst>
              </p:cNvPr>
              <p:cNvPicPr/>
              <p:nvPr/>
            </p:nvPicPr>
            <p:blipFill>
              <a:blip r:embed="rId6"/>
              <a:stretch>
                <a:fillRect/>
              </a:stretch>
            </p:blipFill>
            <p:spPr>
              <a:xfrm>
                <a:off x="6422208" y="3547489"/>
                <a:ext cx="36000" cy="36000"/>
              </a:xfrm>
              <a:prstGeom prst="rect">
                <a:avLst/>
              </a:prstGeom>
            </p:spPr>
          </p:pic>
        </mc:Fallback>
      </mc:AlternateContent>
      <p:sp>
        <p:nvSpPr>
          <p:cNvPr id="24" name="Speech Bubble: Rectangle 23">
            <a:extLst>
              <a:ext uri="{FF2B5EF4-FFF2-40B4-BE49-F238E27FC236}">
                <a16:creationId xmlns:a16="http://schemas.microsoft.com/office/drawing/2014/main" id="{6147C85D-333D-4948-90AC-978E37965F66}"/>
              </a:ext>
            </a:extLst>
          </p:cNvPr>
          <p:cNvSpPr/>
          <p:nvPr/>
        </p:nvSpPr>
        <p:spPr>
          <a:xfrm>
            <a:off x="287506" y="3794376"/>
            <a:ext cx="2473037" cy="1494800"/>
          </a:xfrm>
          <a:prstGeom prst="wedgeRectCallout">
            <a:avLst>
              <a:gd name="adj1" fmla="val -48179"/>
              <a:gd name="adj2" fmla="val 77620"/>
            </a:avLst>
          </a:prstGeom>
          <a:solidFill>
            <a:srgbClr val="33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What is the same and what is different about your gingerbread biscuit?</a:t>
            </a:r>
          </a:p>
        </p:txBody>
      </p:sp>
    </p:spTree>
    <p:extLst>
      <p:ext uri="{BB962C8B-B14F-4D97-AF65-F5344CB8AC3E}">
        <p14:creationId xmlns:p14="http://schemas.microsoft.com/office/powerpoint/2010/main" val="1771933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29">
            <a:extLst>
              <a:ext uri="{FF2B5EF4-FFF2-40B4-BE49-F238E27FC236}">
                <a16:creationId xmlns:a16="http://schemas.microsoft.com/office/drawing/2014/main" id="{BE866D55-C1C0-46EB-A1DB-EA11923FCA25}"/>
              </a:ext>
            </a:extLst>
          </p:cNvPr>
          <p:cNvGrpSpPr>
            <a:grpSpLocks noChangeAspect="1"/>
          </p:cNvGrpSpPr>
          <p:nvPr/>
        </p:nvGrpSpPr>
        <p:grpSpPr>
          <a:xfrm>
            <a:off x="6679805" y="1973733"/>
            <a:ext cx="1846846" cy="2317611"/>
            <a:chOff x="547359" y="2135496"/>
            <a:chExt cx="2798408" cy="3511728"/>
          </a:xfrm>
        </p:grpSpPr>
        <p:pic>
          <p:nvPicPr>
            <p:cNvPr id="31" name="Picture 30" descr="Icon&#10;&#10;Description automatically generated">
              <a:extLst>
                <a:ext uri="{FF2B5EF4-FFF2-40B4-BE49-F238E27FC236}">
                  <a16:creationId xmlns:a16="http://schemas.microsoft.com/office/drawing/2014/main" id="{9F7F32C5-F7CD-49EA-BA0F-337FAE25C539}"/>
                </a:ext>
              </a:extLst>
            </p:cNvPr>
            <p:cNvPicPr>
              <a:picLocks noChangeAspect="1"/>
            </p:cNvPicPr>
            <p:nvPr/>
          </p:nvPicPr>
          <p:blipFill>
            <a:blip r:embed="rId2"/>
            <a:stretch>
              <a:fillRect/>
            </a:stretch>
          </p:blipFill>
          <p:spPr>
            <a:xfrm>
              <a:off x="547359" y="2135496"/>
              <a:ext cx="2798408" cy="3511728"/>
            </a:xfrm>
            <a:prstGeom prst="rect">
              <a:avLst/>
            </a:prstGeom>
          </p:spPr>
        </p:pic>
        <p:sp>
          <p:nvSpPr>
            <p:cNvPr id="32" name="Oval 31">
              <a:extLst>
                <a:ext uri="{FF2B5EF4-FFF2-40B4-BE49-F238E27FC236}">
                  <a16:creationId xmlns:a16="http://schemas.microsoft.com/office/drawing/2014/main" id="{095C7CB7-432C-4D89-857A-50D3F283802D}"/>
                </a:ext>
              </a:extLst>
            </p:cNvPr>
            <p:cNvSpPr/>
            <p:nvPr/>
          </p:nvSpPr>
          <p:spPr>
            <a:xfrm>
              <a:off x="1707572" y="3275696"/>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Oval 32">
              <a:extLst>
                <a:ext uri="{FF2B5EF4-FFF2-40B4-BE49-F238E27FC236}">
                  <a16:creationId xmlns:a16="http://schemas.microsoft.com/office/drawing/2014/main" id="{84860E5A-59DC-423E-83A9-571ADAD912A9}"/>
                </a:ext>
              </a:extLst>
            </p:cNvPr>
            <p:cNvSpPr/>
            <p:nvPr/>
          </p:nvSpPr>
          <p:spPr>
            <a:xfrm>
              <a:off x="1729642" y="3809962"/>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Oval 33">
              <a:extLst>
                <a:ext uri="{FF2B5EF4-FFF2-40B4-BE49-F238E27FC236}">
                  <a16:creationId xmlns:a16="http://schemas.microsoft.com/office/drawing/2014/main" id="{CB437864-15F6-46B9-98F7-B33757785737}"/>
                </a:ext>
              </a:extLst>
            </p:cNvPr>
            <p:cNvSpPr/>
            <p:nvPr/>
          </p:nvSpPr>
          <p:spPr>
            <a:xfrm>
              <a:off x="1717006" y="4313910"/>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5" name="Group 24">
            <a:extLst>
              <a:ext uri="{FF2B5EF4-FFF2-40B4-BE49-F238E27FC236}">
                <a16:creationId xmlns:a16="http://schemas.microsoft.com/office/drawing/2014/main" id="{BA0666FD-0E45-4D1F-A161-8235BFF77D83}"/>
              </a:ext>
            </a:extLst>
          </p:cNvPr>
          <p:cNvGrpSpPr>
            <a:grpSpLocks noChangeAspect="1"/>
          </p:cNvGrpSpPr>
          <p:nvPr/>
        </p:nvGrpSpPr>
        <p:grpSpPr>
          <a:xfrm>
            <a:off x="4572639" y="2027453"/>
            <a:ext cx="1846846" cy="2317611"/>
            <a:chOff x="547359" y="2135496"/>
            <a:chExt cx="2798408" cy="3511728"/>
          </a:xfrm>
        </p:grpSpPr>
        <p:pic>
          <p:nvPicPr>
            <p:cNvPr id="26" name="Picture 25" descr="Icon&#10;&#10;Description automatically generated">
              <a:extLst>
                <a:ext uri="{FF2B5EF4-FFF2-40B4-BE49-F238E27FC236}">
                  <a16:creationId xmlns:a16="http://schemas.microsoft.com/office/drawing/2014/main" id="{58FC5BE9-96BF-4A84-B993-096A4B6F252E}"/>
                </a:ext>
              </a:extLst>
            </p:cNvPr>
            <p:cNvPicPr>
              <a:picLocks noChangeAspect="1"/>
            </p:cNvPicPr>
            <p:nvPr/>
          </p:nvPicPr>
          <p:blipFill>
            <a:blip r:embed="rId2"/>
            <a:stretch>
              <a:fillRect/>
            </a:stretch>
          </p:blipFill>
          <p:spPr>
            <a:xfrm>
              <a:off x="547359" y="2135496"/>
              <a:ext cx="2798408" cy="3511728"/>
            </a:xfrm>
            <a:prstGeom prst="rect">
              <a:avLst/>
            </a:prstGeom>
          </p:spPr>
        </p:pic>
        <p:sp>
          <p:nvSpPr>
            <p:cNvPr id="27" name="Oval 26">
              <a:extLst>
                <a:ext uri="{FF2B5EF4-FFF2-40B4-BE49-F238E27FC236}">
                  <a16:creationId xmlns:a16="http://schemas.microsoft.com/office/drawing/2014/main" id="{E56397EF-F622-4FE9-98AD-F21EA41AB95C}"/>
                </a:ext>
              </a:extLst>
            </p:cNvPr>
            <p:cNvSpPr/>
            <p:nvPr/>
          </p:nvSpPr>
          <p:spPr>
            <a:xfrm>
              <a:off x="1707572" y="3275696"/>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Oval 27">
              <a:extLst>
                <a:ext uri="{FF2B5EF4-FFF2-40B4-BE49-F238E27FC236}">
                  <a16:creationId xmlns:a16="http://schemas.microsoft.com/office/drawing/2014/main" id="{D2557F54-299F-40AB-9174-56B217C27D88}"/>
                </a:ext>
              </a:extLst>
            </p:cNvPr>
            <p:cNvSpPr/>
            <p:nvPr/>
          </p:nvSpPr>
          <p:spPr>
            <a:xfrm>
              <a:off x="1729642" y="3809962"/>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a:extLst>
                <a:ext uri="{FF2B5EF4-FFF2-40B4-BE49-F238E27FC236}">
                  <a16:creationId xmlns:a16="http://schemas.microsoft.com/office/drawing/2014/main" id="{D6CBFC2A-8EBD-458C-9B8D-169CA33B479B}"/>
                </a:ext>
              </a:extLst>
            </p:cNvPr>
            <p:cNvSpPr/>
            <p:nvPr/>
          </p:nvSpPr>
          <p:spPr>
            <a:xfrm>
              <a:off x="1717006" y="4313910"/>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0" name="Group 19">
            <a:extLst>
              <a:ext uri="{FF2B5EF4-FFF2-40B4-BE49-F238E27FC236}">
                <a16:creationId xmlns:a16="http://schemas.microsoft.com/office/drawing/2014/main" id="{0C9A3891-E6B9-4767-BA9A-8ADD3E38BDEF}"/>
              </a:ext>
            </a:extLst>
          </p:cNvPr>
          <p:cNvGrpSpPr>
            <a:grpSpLocks noChangeAspect="1"/>
          </p:cNvGrpSpPr>
          <p:nvPr/>
        </p:nvGrpSpPr>
        <p:grpSpPr>
          <a:xfrm>
            <a:off x="2485819" y="2027453"/>
            <a:ext cx="1846846" cy="2317611"/>
            <a:chOff x="547359" y="2135496"/>
            <a:chExt cx="2798408" cy="3511728"/>
          </a:xfrm>
        </p:grpSpPr>
        <p:pic>
          <p:nvPicPr>
            <p:cNvPr id="21" name="Picture 20" descr="Icon&#10;&#10;Description automatically generated">
              <a:extLst>
                <a:ext uri="{FF2B5EF4-FFF2-40B4-BE49-F238E27FC236}">
                  <a16:creationId xmlns:a16="http://schemas.microsoft.com/office/drawing/2014/main" id="{89AF89ED-A460-484C-BD40-14C127C8A5F0}"/>
                </a:ext>
              </a:extLst>
            </p:cNvPr>
            <p:cNvPicPr>
              <a:picLocks noChangeAspect="1"/>
            </p:cNvPicPr>
            <p:nvPr/>
          </p:nvPicPr>
          <p:blipFill>
            <a:blip r:embed="rId2"/>
            <a:stretch>
              <a:fillRect/>
            </a:stretch>
          </p:blipFill>
          <p:spPr>
            <a:xfrm>
              <a:off x="547359" y="2135496"/>
              <a:ext cx="2798408" cy="3511728"/>
            </a:xfrm>
            <a:prstGeom prst="rect">
              <a:avLst/>
            </a:prstGeom>
          </p:spPr>
        </p:pic>
        <p:sp>
          <p:nvSpPr>
            <p:cNvPr id="22" name="Oval 21">
              <a:extLst>
                <a:ext uri="{FF2B5EF4-FFF2-40B4-BE49-F238E27FC236}">
                  <a16:creationId xmlns:a16="http://schemas.microsoft.com/office/drawing/2014/main" id="{EAE3FA9D-D840-4640-9738-C00B314EF80B}"/>
                </a:ext>
              </a:extLst>
            </p:cNvPr>
            <p:cNvSpPr/>
            <p:nvPr/>
          </p:nvSpPr>
          <p:spPr>
            <a:xfrm>
              <a:off x="1707572" y="3275696"/>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a:extLst>
                <a:ext uri="{FF2B5EF4-FFF2-40B4-BE49-F238E27FC236}">
                  <a16:creationId xmlns:a16="http://schemas.microsoft.com/office/drawing/2014/main" id="{61F504BD-73CC-4499-829F-1507E308A118}"/>
                </a:ext>
              </a:extLst>
            </p:cNvPr>
            <p:cNvSpPr/>
            <p:nvPr/>
          </p:nvSpPr>
          <p:spPr>
            <a:xfrm>
              <a:off x="1729642" y="3809962"/>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a:extLst>
                <a:ext uri="{FF2B5EF4-FFF2-40B4-BE49-F238E27FC236}">
                  <a16:creationId xmlns:a16="http://schemas.microsoft.com/office/drawing/2014/main" id="{A554A1BC-2C1E-442D-B30B-ABA75898F86D}"/>
                </a:ext>
              </a:extLst>
            </p:cNvPr>
            <p:cNvSpPr/>
            <p:nvPr/>
          </p:nvSpPr>
          <p:spPr>
            <a:xfrm>
              <a:off x="1717006" y="4313910"/>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5" name="Group 14">
            <a:extLst>
              <a:ext uri="{FF2B5EF4-FFF2-40B4-BE49-F238E27FC236}">
                <a16:creationId xmlns:a16="http://schemas.microsoft.com/office/drawing/2014/main" id="{A76913C5-C757-46D9-9F93-35562655FD6A}"/>
              </a:ext>
            </a:extLst>
          </p:cNvPr>
          <p:cNvGrpSpPr>
            <a:grpSpLocks noChangeAspect="1"/>
          </p:cNvGrpSpPr>
          <p:nvPr/>
        </p:nvGrpSpPr>
        <p:grpSpPr>
          <a:xfrm>
            <a:off x="375053" y="1985054"/>
            <a:ext cx="1846846" cy="2317611"/>
            <a:chOff x="547359" y="2135496"/>
            <a:chExt cx="2798408" cy="3511728"/>
          </a:xfrm>
        </p:grpSpPr>
        <p:pic>
          <p:nvPicPr>
            <p:cNvPr id="16" name="Picture 15" descr="Icon&#10;&#10;Description automatically generated">
              <a:extLst>
                <a:ext uri="{FF2B5EF4-FFF2-40B4-BE49-F238E27FC236}">
                  <a16:creationId xmlns:a16="http://schemas.microsoft.com/office/drawing/2014/main" id="{E910FACE-6CFD-42B4-8EF6-D54986D91B82}"/>
                </a:ext>
              </a:extLst>
            </p:cNvPr>
            <p:cNvPicPr>
              <a:picLocks noChangeAspect="1"/>
            </p:cNvPicPr>
            <p:nvPr/>
          </p:nvPicPr>
          <p:blipFill>
            <a:blip r:embed="rId2"/>
            <a:stretch>
              <a:fillRect/>
            </a:stretch>
          </p:blipFill>
          <p:spPr>
            <a:xfrm>
              <a:off x="547359" y="2135496"/>
              <a:ext cx="2798408" cy="3511728"/>
            </a:xfrm>
            <a:prstGeom prst="rect">
              <a:avLst/>
            </a:prstGeom>
          </p:spPr>
        </p:pic>
        <p:sp>
          <p:nvSpPr>
            <p:cNvPr id="17" name="Oval 16">
              <a:extLst>
                <a:ext uri="{FF2B5EF4-FFF2-40B4-BE49-F238E27FC236}">
                  <a16:creationId xmlns:a16="http://schemas.microsoft.com/office/drawing/2014/main" id="{7418CFD0-4176-4C42-B0EB-2E14129AB8F6}"/>
                </a:ext>
              </a:extLst>
            </p:cNvPr>
            <p:cNvSpPr/>
            <p:nvPr/>
          </p:nvSpPr>
          <p:spPr>
            <a:xfrm>
              <a:off x="1707572" y="3275696"/>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Oval 17">
              <a:extLst>
                <a:ext uri="{FF2B5EF4-FFF2-40B4-BE49-F238E27FC236}">
                  <a16:creationId xmlns:a16="http://schemas.microsoft.com/office/drawing/2014/main" id="{315A772A-1190-42B6-B7D1-67A47438D447}"/>
                </a:ext>
              </a:extLst>
            </p:cNvPr>
            <p:cNvSpPr/>
            <p:nvPr/>
          </p:nvSpPr>
          <p:spPr>
            <a:xfrm>
              <a:off x="1729642" y="3809962"/>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18">
              <a:extLst>
                <a:ext uri="{FF2B5EF4-FFF2-40B4-BE49-F238E27FC236}">
                  <a16:creationId xmlns:a16="http://schemas.microsoft.com/office/drawing/2014/main" id="{719B0155-4342-45CC-8515-2E464EECE7B3}"/>
                </a:ext>
              </a:extLst>
            </p:cNvPr>
            <p:cNvSpPr/>
            <p:nvPr/>
          </p:nvSpPr>
          <p:spPr>
            <a:xfrm>
              <a:off x="1717006" y="4313910"/>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Title 1">
            <a:extLst>
              <a:ext uri="{FF2B5EF4-FFF2-40B4-BE49-F238E27FC236}">
                <a16:creationId xmlns:a16="http://schemas.microsoft.com/office/drawing/2014/main" id="{05A80092-1753-4E8A-A382-A716B4282035}"/>
              </a:ext>
            </a:extLst>
          </p:cNvPr>
          <p:cNvSpPr>
            <a:spLocks noGrp="1"/>
          </p:cNvSpPr>
          <p:nvPr>
            <p:ph type="title"/>
          </p:nvPr>
        </p:nvSpPr>
        <p:spPr/>
        <p:txBody>
          <a:bodyPr>
            <a:normAutofit/>
          </a:bodyPr>
          <a:lstStyle/>
          <a:p>
            <a:br>
              <a:rPr lang="en-GB" sz="4000"/>
            </a:br>
            <a:r>
              <a:rPr lang="en-GB" sz="4000"/>
              <a:t>The solution to activity 1</a:t>
            </a:r>
            <a:endParaRPr lang="en-GB" sz="4000" dirty="0"/>
          </a:p>
        </p:txBody>
      </p:sp>
      <p:sp>
        <p:nvSpPr>
          <p:cNvPr id="61" name="Oval 60">
            <a:extLst>
              <a:ext uri="{FF2B5EF4-FFF2-40B4-BE49-F238E27FC236}">
                <a16:creationId xmlns:a16="http://schemas.microsoft.com/office/drawing/2014/main" id="{AA07D1AB-C536-48DE-A7BA-1097CB239A4A}"/>
              </a:ext>
            </a:extLst>
          </p:cNvPr>
          <p:cNvSpPr/>
          <p:nvPr/>
        </p:nvSpPr>
        <p:spPr>
          <a:xfrm>
            <a:off x="1142332" y="2915438"/>
            <a:ext cx="191911" cy="2284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Oval 61">
            <a:extLst>
              <a:ext uri="{FF2B5EF4-FFF2-40B4-BE49-F238E27FC236}">
                <a16:creationId xmlns:a16="http://schemas.microsoft.com/office/drawing/2014/main" id="{23550E92-3812-4955-A3A4-3E21B3F71DE6}"/>
              </a:ext>
            </a:extLst>
          </p:cNvPr>
          <p:cNvSpPr/>
          <p:nvPr/>
        </p:nvSpPr>
        <p:spPr>
          <a:xfrm>
            <a:off x="1142332" y="3290893"/>
            <a:ext cx="191911" cy="2284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 name="Oval 62">
            <a:extLst>
              <a:ext uri="{FF2B5EF4-FFF2-40B4-BE49-F238E27FC236}">
                <a16:creationId xmlns:a16="http://schemas.microsoft.com/office/drawing/2014/main" id="{FFD1A351-91A8-4CE9-922E-BE3CF3A1322B}"/>
              </a:ext>
            </a:extLst>
          </p:cNvPr>
          <p:cNvSpPr/>
          <p:nvPr/>
        </p:nvSpPr>
        <p:spPr>
          <a:xfrm>
            <a:off x="3217331" y="2957837"/>
            <a:ext cx="191911" cy="2284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Oval 63">
            <a:extLst>
              <a:ext uri="{FF2B5EF4-FFF2-40B4-BE49-F238E27FC236}">
                <a16:creationId xmlns:a16="http://schemas.microsoft.com/office/drawing/2014/main" id="{FF91AE7A-088A-49F0-B17A-4C7F8226DBBE}"/>
              </a:ext>
            </a:extLst>
          </p:cNvPr>
          <p:cNvSpPr/>
          <p:nvPr/>
        </p:nvSpPr>
        <p:spPr>
          <a:xfrm>
            <a:off x="5400107" y="3282405"/>
            <a:ext cx="191911" cy="2284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Oval 65">
            <a:extLst>
              <a:ext uri="{FF2B5EF4-FFF2-40B4-BE49-F238E27FC236}">
                <a16:creationId xmlns:a16="http://schemas.microsoft.com/office/drawing/2014/main" id="{CCDB6E72-EB0D-4967-884C-B6959B3E621B}"/>
              </a:ext>
            </a:extLst>
          </p:cNvPr>
          <p:cNvSpPr/>
          <p:nvPr/>
        </p:nvSpPr>
        <p:spPr>
          <a:xfrm>
            <a:off x="3217331" y="3282405"/>
            <a:ext cx="191911" cy="23691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 name="Oval 66">
            <a:extLst>
              <a:ext uri="{FF2B5EF4-FFF2-40B4-BE49-F238E27FC236}">
                <a16:creationId xmlns:a16="http://schemas.microsoft.com/office/drawing/2014/main" id="{59E05612-CD57-4995-9848-1ADB825585C6}"/>
              </a:ext>
            </a:extLst>
          </p:cNvPr>
          <p:cNvSpPr/>
          <p:nvPr/>
        </p:nvSpPr>
        <p:spPr>
          <a:xfrm>
            <a:off x="5400107" y="2957838"/>
            <a:ext cx="191911" cy="22842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 name="Oval 67">
            <a:extLst>
              <a:ext uri="{FF2B5EF4-FFF2-40B4-BE49-F238E27FC236}">
                <a16:creationId xmlns:a16="http://schemas.microsoft.com/office/drawing/2014/main" id="{D944B357-0F40-496F-8243-F6FF5DD6EA14}"/>
              </a:ext>
            </a:extLst>
          </p:cNvPr>
          <p:cNvSpPr/>
          <p:nvPr/>
        </p:nvSpPr>
        <p:spPr>
          <a:xfrm>
            <a:off x="7495330" y="2957838"/>
            <a:ext cx="215796" cy="228421"/>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 name="Oval 68">
            <a:extLst>
              <a:ext uri="{FF2B5EF4-FFF2-40B4-BE49-F238E27FC236}">
                <a16:creationId xmlns:a16="http://schemas.microsoft.com/office/drawing/2014/main" id="{A360C3A2-4074-48A0-9615-F3BCAFAC4F22}"/>
              </a:ext>
            </a:extLst>
          </p:cNvPr>
          <p:cNvSpPr/>
          <p:nvPr/>
        </p:nvSpPr>
        <p:spPr>
          <a:xfrm>
            <a:off x="7495330" y="3290893"/>
            <a:ext cx="215796" cy="228421"/>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96365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Group 28">
            <a:extLst>
              <a:ext uri="{FF2B5EF4-FFF2-40B4-BE49-F238E27FC236}">
                <a16:creationId xmlns:a16="http://schemas.microsoft.com/office/drawing/2014/main" id="{3DC33E3F-1560-40F9-A50D-FB15461442A6}"/>
              </a:ext>
            </a:extLst>
          </p:cNvPr>
          <p:cNvGrpSpPr/>
          <p:nvPr/>
        </p:nvGrpSpPr>
        <p:grpSpPr>
          <a:xfrm>
            <a:off x="3012233" y="2206499"/>
            <a:ext cx="2798408" cy="3511728"/>
            <a:chOff x="547359" y="2135496"/>
            <a:chExt cx="2798408" cy="3511728"/>
          </a:xfrm>
        </p:grpSpPr>
        <p:pic>
          <p:nvPicPr>
            <p:cNvPr id="30" name="Picture 29" descr="Icon&#10;&#10;Description automatically generated">
              <a:extLst>
                <a:ext uri="{FF2B5EF4-FFF2-40B4-BE49-F238E27FC236}">
                  <a16:creationId xmlns:a16="http://schemas.microsoft.com/office/drawing/2014/main" id="{C98122A5-51D0-4EA6-B619-3BA2CB033266}"/>
                </a:ext>
              </a:extLst>
            </p:cNvPr>
            <p:cNvPicPr>
              <a:picLocks noChangeAspect="1"/>
            </p:cNvPicPr>
            <p:nvPr/>
          </p:nvPicPr>
          <p:blipFill>
            <a:blip r:embed="rId2"/>
            <a:stretch>
              <a:fillRect/>
            </a:stretch>
          </p:blipFill>
          <p:spPr>
            <a:xfrm>
              <a:off x="547359" y="2135496"/>
              <a:ext cx="2798408" cy="3511728"/>
            </a:xfrm>
            <a:prstGeom prst="rect">
              <a:avLst/>
            </a:prstGeom>
          </p:spPr>
        </p:pic>
        <p:sp>
          <p:nvSpPr>
            <p:cNvPr id="31" name="Oval 30">
              <a:extLst>
                <a:ext uri="{FF2B5EF4-FFF2-40B4-BE49-F238E27FC236}">
                  <a16:creationId xmlns:a16="http://schemas.microsoft.com/office/drawing/2014/main" id="{2A34095A-5B1E-42C2-9B6A-30BEE54E0C1D}"/>
                </a:ext>
              </a:extLst>
            </p:cNvPr>
            <p:cNvSpPr/>
            <p:nvPr/>
          </p:nvSpPr>
          <p:spPr>
            <a:xfrm>
              <a:off x="1707572" y="3275696"/>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Oval 31">
              <a:extLst>
                <a:ext uri="{FF2B5EF4-FFF2-40B4-BE49-F238E27FC236}">
                  <a16:creationId xmlns:a16="http://schemas.microsoft.com/office/drawing/2014/main" id="{872D3752-D9E3-43D4-BCAE-A06C7E7B9474}"/>
                </a:ext>
              </a:extLst>
            </p:cNvPr>
            <p:cNvSpPr/>
            <p:nvPr/>
          </p:nvSpPr>
          <p:spPr>
            <a:xfrm>
              <a:off x="1729642" y="3809962"/>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Oval 32">
              <a:extLst>
                <a:ext uri="{FF2B5EF4-FFF2-40B4-BE49-F238E27FC236}">
                  <a16:creationId xmlns:a16="http://schemas.microsoft.com/office/drawing/2014/main" id="{1633721C-512B-4FE9-9A8B-932483B957E2}"/>
                </a:ext>
              </a:extLst>
            </p:cNvPr>
            <p:cNvSpPr/>
            <p:nvPr/>
          </p:nvSpPr>
          <p:spPr>
            <a:xfrm>
              <a:off x="1717006" y="4313910"/>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Title 1">
            <a:extLst>
              <a:ext uri="{FF2B5EF4-FFF2-40B4-BE49-F238E27FC236}">
                <a16:creationId xmlns:a16="http://schemas.microsoft.com/office/drawing/2014/main" id="{B72490C0-CA59-425A-9E35-D749DC7DF7FB}"/>
              </a:ext>
            </a:extLst>
          </p:cNvPr>
          <p:cNvSpPr>
            <a:spLocks noGrp="1"/>
          </p:cNvSpPr>
          <p:nvPr>
            <p:ph type="title"/>
          </p:nvPr>
        </p:nvSpPr>
        <p:spPr>
          <a:xfrm>
            <a:off x="628650" y="1012671"/>
            <a:ext cx="7886700" cy="1325563"/>
          </a:xfrm>
        </p:spPr>
        <p:txBody>
          <a:bodyPr>
            <a:noAutofit/>
          </a:bodyPr>
          <a:lstStyle/>
          <a:p>
            <a:pPr algn="ctr"/>
            <a:r>
              <a:rPr lang="en-GB" sz="2800" b="1" dirty="0"/>
              <a:t>How many different ways can we decorate the biscuits using 3 different coloured  buttons</a:t>
            </a:r>
          </a:p>
        </p:txBody>
      </p:sp>
      <p:sp>
        <p:nvSpPr>
          <p:cNvPr id="11" name="Oval 10">
            <a:extLst>
              <a:ext uri="{FF2B5EF4-FFF2-40B4-BE49-F238E27FC236}">
                <a16:creationId xmlns:a16="http://schemas.microsoft.com/office/drawing/2014/main" id="{7C836013-9E46-4A35-BE99-FF3B64F06CDB}"/>
              </a:ext>
            </a:extLst>
          </p:cNvPr>
          <p:cNvSpPr/>
          <p:nvPr/>
        </p:nvSpPr>
        <p:spPr>
          <a:xfrm>
            <a:off x="7045036" y="2576945"/>
            <a:ext cx="477982" cy="4883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a:extLst>
              <a:ext uri="{FF2B5EF4-FFF2-40B4-BE49-F238E27FC236}">
                <a16:creationId xmlns:a16="http://schemas.microsoft.com/office/drawing/2014/main" id="{D4AFCCBE-CE8C-4C0C-B60D-7B022C9B4904}"/>
              </a:ext>
            </a:extLst>
          </p:cNvPr>
          <p:cNvSpPr/>
          <p:nvPr/>
        </p:nvSpPr>
        <p:spPr>
          <a:xfrm>
            <a:off x="7197436" y="2729345"/>
            <a:ext cx="477982" cy="4883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a:extLst>
              <a:ext uri="{FF2B5EF4-FFF2-40B4-BE49-F238E27FC236}">
                <a16:creationId xmlns:a16="http://schemas.microsoft.com/office/drawing/2014/main" id="{642323E4-6F7F-4446-99C5-D9CC4450FAF5}"/>
              </a:ext>
            </a:extLst>
          </p:cNvPr>
          <p:cNvSpPr/>
          <p:nvPr/>
        </p:nvSpPr>
        <p:spPr>
          <a:xfrm>
            <a:off x="7349836" y="2881745"/>
            <a:ext cx="477982" cy="4883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B9CDE336-3B9F-4A7C-B59A-85B577D965FD}"/>
              </a:ext>
            </a:extLst>
          </p:cNvPr>
          <p:cNvSpPr/>
          <p:nvPr/>
        </p:nvSpPr>
        <p:spPr>
          <a:xfrm>
            <a:off x="7502236" y="3034145"/>
            <a:ext cx="477982" cy="4883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Oval 17">
            <a:extLst>
              <a:ext uri="{FF2B5EF4-FFF2-40B4-BE49-F238E27FC236}">
                <a16:creationId xmlns:a16="http://schemas.microsoft.com/office/drawing/2014/main" id="{9E7C78C4-7B16-49B7-8D27-255207AC0226}"/>
              </a:ext>
            </a:extLst>
          </p:cNvPr>
          <p:cNvSpPr/>
          <p:nvPr/>
        </p:nvSpPr>
        <p:spPr>
          <a:xfrm>
            <a:off x="7117772" y="3809963"/>
            <a:ext cx="477982" cy="48837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18">
            <a:extLst>
              <a:ext uri="{FF2B5EF4-FFF2-40B4-BE49-F238E27FC236}">
                <a16:creationId xmlns:a16="http://schemas.microsoft.com/office/drawing/2014/main" id="{B0988B2E-E75B-4B70-817B-CB8D706C5858}"/>
              </a:ext>
            </a:extLst>
          </p:cNvPr>
          <p:cNvSpPr/>
          <p:nvPr/>
        </p:nvSpPr>
        <p:spPr>
          <a:xfrm>
            <a:off x="7270172" y="3962363"/>
            <a:ext cx="477982" cy="48837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a:extLst>
              <a:ext uri="{FF2B5EF4-FFF2-40B4-BE49-F238E27FC236}">
                <a16:creationId xmlns:a16="http://schemas.microsoft.com/office/drawing/2014/main" id="{0CD76012-406E-4644-9E3D-C316CC6DA783}"/>
              </a:ext>
            </a:extLst>
          </p:cNvPr>
          <p:cNvSpPr/>
          <p:nvPr/>
        </p:nvSpPr>
        <p:spPr>
          <a:xfrm>
            <a:off x="7436963" y="4161348"/>
            <a:ext cx="477982" cy="48837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a:extLst>
              <a:ext uri="{FF2B5EF4-FFF2-40B4-BE49-F238E27FC236}">
                <a16:creationId xmlns:a16="http://schemas.microsoft.com/office/drawing/2014/main" id="{9E2D1830-007F-4CB7-89B2-4E2C6C51E7D4}"/>
              </a:ext>
            </a:extLst>
          </p:cNvPr>
          <p:cNvSpPr/>
          <p:nvPr/>
        </p:nvSpPr>
        <p:spPr>
          <a:xfrm>
            <a:off x="7675954" y="4413470"/>
            <a:ext cx="477982" cy="48837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peech Bubble: Rectangle 2">
            <a:extLst>
              <a:ext uri="{FF2B5EF4-FFF2-40B4-BE49-F238E27FC236}">
                <a16:creationId xmlns:a16="http://schemas.microsoft.com/office/drawing/2014/main" id="{F22B6E06-17C7-49F7-B40A-4E20B21BE7E8}"/>
              </a:ext>
            </a:extLst>
          </p:cNvPr>
          <p:cNvSpPr/>
          <p:nvPr/>
        </p:nvSpPr>
        <p:spPr>
          <a:xfrm>
            <a:off x="384463" y="2407410"/>
            <a:ext cx="2473037" cy="1007918"/>
          </a:xfrm>
          <a:prstGeom prst="wedgeRectCallout">
            <a:avLst>
              <a:gd name="adj1" fmla="val -48179"/>
              <a:gd name="adj2" fmla="val 77620"/>
            </a:avLst>
          </a:prstGeom>
          <a:solidFill>
            <a:srgbClr val="33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Can you find a different solution?</a:t>
            </a:r>
          </a:p>
        </p:txBody>
      </p:sp>
      <mc:AlternateContent xmlns:mc="http://schemas.openxmlformats.org/markup-compatibility/2006" xmlns:p14="http://schemas.microsoft.com/office/powerpoint/2010/main">
        <mc:Choice Requires="p14">
          <p:contentPart p14:bwMode="auto" r:id="rId3">
            <p14:nvContentPartPr>
              <p14:cNvPr id="14" name="Ink 13">
                <a:extLst>
                  <a:ext uri="{FF2B5EF4-FFF2-40B4-BE49-F238E27FC236}">
                    <a16:creationId xmlns:a16="http://schemas.microsoft.com/office/drawing/2014/main" id="{9FAFC6CA-A5AB-4656-8EF1-498774E5312F}"/>
                  </a:ext>
                </a:extLst>
              </p14:cNvPr>
              <p14:cNvContentPartPr/>
              <p14:nvPr/>
            </p14:nvContentPartPr>
            <p14:xfrm>
              <a:off x="6440208" y="3565489"/>
              <a:ext cx="360" cy="360"/>
            </p14:xfrm>
          </p:contentPart>
        </mc:Choice>
        <mc:Fallback xmlns="">
          <p:pic>
            <p:nvPicPr>
              <p:cNvPr id="14" name="Ink 13">
                <a:extLst>
                  <a:ext uri="{FF2B5EF4-FFF2-40B4-BE49-F238E27FC236}">
                    <a16:creationId xmlns:a16="http://schemas.microsoft.com/office/drawing/2014/main" id="{9FAFC6CA-A5AB-4656-8EF1-498774E5312F}"/>
                  </a:ext>
                </a:extLst>
              </p:cNvPr>
              <p:cNvPicPr/>
              <p:nvPr/>
            </p:nvPicPr>
            <p:blipFill>
              <a:blip r:embed="rId7"/>
              <a:stretch>
                <a:fillRect/>
              </a:stretch>
            </p:blipFill>
            <p:spPr>
              <a:xfrm>
                <a:off x="6422208" y="3547489"/>
                <a:ext cx="36000" cy="36000"/>
              </a:xfrm>
              <a:prstGeom prst="rect">
                <a:avLst/>
              </a:prstGeom>
            </p:spPr>
          </p:pic>
        </mc:Fallback>
      </mc:AlternateContent>
      <p:sp>
        <p:nvSpPr>
          <p:cNvPr id="24" name="Speech Bubble: Rectangle 23">
            <a:extLst>
              <a:ext uri="{FF2B5EF4-FFF2-40B4-BE49-F238E27FC236}">
                <a16:creationId xmlns:a16="http://schemas.microsoft.com/office/drawing/2014/main" id="{6147C85D-333D-4948-90AC-978E37965F66}"/>
              </a:ext>
            </a:extLst>
          </p:cNvPr>
          <p:cNvSpPr/>
          <p:nvPr/>
        </p:nvSpPr>
        <p:spPr>
          <a:xfrm>
            <a:off x="287506" y="3794376"/>
            <a:ext cx="2473037" cy="1494800"/>
          </a:xfrm>
          <a:prstGeom prst="wedgeRectCallout">
            <a:avLst>
              <a:gd name="adj1" fmla="val -48179"/>
              <a:gd name="adj2" fmla="val 77620"/>
            </a:avLst>
          </a:prstGeom>
          <a:solidFill>
            <a:srgbClr val="33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What is the same and what is different about your gingerbread biscuit?</a:t>
            </a:r>
          </a:p>
        </p:txBody>
      </p:sp>
      <p:sp>
        <p:nvSpPr>
          <p:cNvPr id="25" name="Oval 24">
            <a:extLst>
              <a:ext uri="{FF2B5EF4-FFF2-40B4-BE49-F238E27FC236}">
                <a16:creationId xmlns:a16="http://schemas.microsoft.com/office/drawing/2014/main" id="{16C1E1A6-64BA-4ED9-87F1-0F8F9FFA54CF}"/>
              </a:ext>
            </a:extLst>
          </p:cNvPr>
          <p:cNvSpPr/>
          <p:nvPr/>
        </p:nvSpPr>
        <p:spPr>
          <a:xfrm>
            <a:off x="8037368" y="2024757"/>
            <a:ext cx="477982" cy="488373"/>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Oval 25">
            <a:extLst>
              <a:ext uri="{FF2B5EF4-FFF2-40B4-BE49-F238E27FC236}">
                <a16:creationId xmlns:a16="http://schemas.microsoft.com/office/drawing/2014/main" id="{EF3A5FB6-FA09-4155-8775-931626453E3A}"/>
              </a:ext>
            </a:extLst>
          </p:cNvPr>
          <p:cNvSpPr/>
          <p:nvPr/>
        </p:nvSpPr>
        <p:spPr>
          <a:xfrm>
            <a:off x="8189768" y="2177157"/>
            <a:ext cx="477982" cy="488373"/>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Oval 26">
            <a:extLst>
              <a:ext uri="{FF2B5EF4-FFF2-40B4-BE49-F238E27FC236}">
                <a16:creationId xmlns:a16="http://schemas.microsoft.com/office/drawing/2014/main" id="{7319E90E-C37A-4FB2-B9C8-970F8AC63EC4}"/>
              </a:ext>
            </a:extLst>
          </p:cNvPr>
          <p:cNvSpPr/>
          <p:nvPr/>
        </p:nvSpPr>
        <p:spPr>
          <a:xfrm>
            <a:off x="8342168" y="2329557"/>
            <a:ext cx="477982" cy="488373"/>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Oval 27">
            <a:extLst>
              <a:ext uri="{FF2B5EF4-FFF2-40B4-BE49-F238E27FC236}">
                <a16:creationId xmlns:a16="http://schemas.microsoft.com/office/drawing/2014/main" id="{83CA6567-82AA-4758-9D34-CBF10183EF33}"/>
              </a:ext>
            </a:extLst>
          </p:cNvPr>
          <p:cNvSpPr/>
          <p:nvPr/>
        </p:nvSpPr>
        <p:spPr>
          <a:xfrm>
            <a:off x="8494568" y="2481957"/>
            <a:ext cx="477982" cy="488373"/>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Oval 33">
            <a:extLst>
              <a:ext uri="{FF2B5EF4-FFF2-40B4-BE49-F238E27FC236}">
                <a16:creationId xmlns:a16="http://schemas.microsoft.com/office/drawing/2014/main" id="{492AD626-15CA-43EC-9AE3-61711678D374}"/>
              </a:ext>
            </a:extLst>
          </p:cNvPr>
          <p:cNvSpPr/>
          <p:nvPr/>
        </p:nvSpPr>
        <p:spPr>
          <a:xfrm>
            <a:off x="4172446" y="3549431"/>
            <a:ext cx="477982" cy="48837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a:extLst>
              <a:ext uri="{FF2B5EF4-FFF2-40B4-BE49-F238E27FC236}">
                <a16:creationId xmlns:a16="http://schemas.microsoft.com/office/drawing/2014/main" id="{13BFE62A-CA44-41B0-AC46-47A4E6548DC1}"/>
              </a:ext>
            </a:extLst>
          </p:cNvPr>
          <p:cNvSpPr/>
          <p:nvPr/>
        </p:nvSpPr>
        <p:spPr>
          <a:xfrm>
            <a:off x="4172176" y="4240538"/>
            <a:ext cx="477982" cy="48837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78940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Group 45">
            <a:extLst>
              <a:ext uri="{FF2B5EF4-FFF2-40B4-BE49-F238E27FC236}">
                <a16:creationId xmlns:a16="http://schemas.microsoft.com/office/drawing/2014/main" id="{82077036-6A72-4ACA-8343-D2C260400C7B}"/>
              </a:ext>
            </a:extLst>
          </p:cNvPr>
          <p:cNvGrpSpPr>
            <a:grpSpLocks noChangeAspect="1"/>
          </p:cNvGrpSpPr>
          <p:nvPr/>
        </p:nvGrpSpPr>
        <p:grpSpPr>
          <a:xfrm>
            <a:off x="1777508" y="3673142"/>
            <a:ext cx="1402485" cy="1759981"/>
            <a:chOff x="547359" y="2135496"/>
            <a:chExt cx="2798408" cy="3511728"/>
          </a:xfrm>
        </p:grpSpPr>
        <p:pic>
          <p:nvPicPr>
            <p:cNvPr id="47" name="Picture 46" descr="Icon&#10;&#10;Description automatically generated">
              <a:extLst>
                <a:ext uri="{FF2B5EF4-FFF2-40B4-BE49-F238E27FC236}">
                  <a16:creationId xmlns:a16="http://schemas.microsoft.com/office/drawing/2014/main" id="{B99EA9B2-5679-4249-A43A-A3E2153E1258}"/>
                </a:ext>
              </a:extLst>
            </p:cNvPr>
            <p:cNvPicPr>
              <a:picLocks noChangeAspect="1"/>
            </p:cNvPicPr>
            <p:nvPr/>
          </p:nvPicPr>
          <p:blipFill>
            <a:blip r:embed="rId2"/>
            <a:stretch>
              <a:fillRect/>
            </a:stretch>
          </p:blipFill>
          <p:spPr>
            <a:xfrm>
              <a:off x="547359" y="2135496"/>
              <a:ext cx="2798408" cy="3511728"/>
            </a:xfrm>
            <a:prstGeom prst="rect">
              <a:avLst/>
            </a:prstGeom>
          </p:spPr>
        </p:pic>
        <p:sp>
          <p:nvSpPr>
            <p:cNvPr id="48" name="Oval 47">
              <a:extLst>
                <a:ext uri="{FF2B5EF4-FFF2-40B4-BE49-F238E27FC236}">
                  <a16:creationId xmlns:a16="http://schemas.microsoft.com/office/drawing/2014/main" id="{EB883C36-C6C3-4574-9187-C5BA968F9756}"/>
                </a:ext>
              </a:extLst>
            </p:cNvPr>
            <p:cNvSpPr/>
            <p:nvPr/>
          </p:nvSpPr>
          <p:spPr>
            <a:xfrm>
              <a:off x="1707572" y="3275696"/>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Oval 48">
              <a:extLst>
                <a:ext uri="{FF2B5EF4-FFF2-40B4-BE49-F238E27FC236}">
                  <a16:creationId xmlns:a16="http://schemas.microsoft.com/office/drawing/2014/main" id="{2A5FDFE6-ABCE-4B51-97A3-6F64235478E3}"/>
                </a:ext>
              </a:extLst>
            </p:cNvPr>
            <p:cNvSpPr/>
            <p:nvPr/>
          </p:nvSpPr>
          <p:spPr>
            <a:xfrm>
              <a:off x="1729642" y="3809962"/>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Oval 49">
              <a:extLst>
                <a:ext uri="{FF2B5EF4-FFF2-40B4-BE49-F238E27FC236}">
                  <a16:creationId xmlns:a16="http://schemas.microsoft.com/office/drawing/2014/main" id="{33928A93-C72C-45F0-9364-8C91895DE77A}"/>
                </a:ext>
              </a:extLst>
            </p:cNvPr>
            <p:cNvSpPr/>
            <p:nvPr/>
          </p:nvSpPr>
          <p:spPr>
            <a:xfrm>
              <a:off x="1717006" y="4313910"/>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1" name="Group 50">
            <a:extLst>
              <a:ext uri="{FF2B5EF4-FFF2-40B4-BE49-F238E27FC236}">
                <a16:creationId xmlns:a16="http://schemas.microsoft.com/office/drawing/2014/main" id="{DF5ACFC8-40EA-4D9B-9FED-1FB76B7F90CA}"/>
              </a:ext>
            </a:extLst>
          </p:cNvPr>
          <p:cNvGrpSpPr>
            <a:grpSpLocks noChangeAspect="1"/>
          </p:cNvGrpSpPr>
          <p:nvPr/>
        </p:nvGrpSpPr>
        <p:grpSpPr>
          <a:xfrm>
            <a:off x="1789832" y="1730327"/>
            <a:ext cx="1402485" cy="1759981"/>
            <a:chOff x="547359" y="2135496"/>
            <a:chExt cx="2798408" cy="3511728"/>
          </a:xfrm>
        </p:grpSpPr>
        <p:pic>
          <p:nvPicPr>
            <p:cNvPr id="52" name="Picture 51" descr="Icon&#10;&#10;Description automatically generated">
              <a:extLst>
                <a:ext uri="{FF2B5EF4-FFF2-40B4-BE49-F238E27FC236}">
                  <a16:creationId xmlns:a16="http://schemas.microsoft.com/office/drawing/2014/main" id="{8DB13F80-23DF-4311-A997-2F2CC7383FB2}"/>
                </a:ext>
              </a:extLst>
            </p:cNvPr>
            <p:cNvPicPr>
              <a:picLocks noChangeAspect="1"/>
            </p:cNvPicPr>
            <p:nvPr/>
          </p:nvPicPr>
          <p:blipFill>
            <a:blip r:embed="rId2"/>
            <a:stretch>
              <a:fillRect/>
            </a:stretch>
          </p:blipFill>
          <p:spPr>
            <a:xfrm>
              <a:off x="547359" y="2135496"/>
              <a:ext cx="2798408" cy="3511728"/>
            </a:xfrm>
            <a:prstGeom prst="rect">
              <a:avLst/>
            </a:prstGeom>
          </p:spPr>
        </p:pic>
        <p:sp>
          <p:nvSpPr>
            <p:cNvPr id="53" name="Oval 52">
              <a:extLst>
                <a:ext uri="{FF2B5EF4-FFF2-40B4-BE49-F238E27FC236}">
                  <a16:creationId xmlns:a16="http://schemas.microsoft.com/office/drawing/2014/main" id="{CC7CF194-A2AE-4463-89A9-0D6DBF97F47B}"/>
                </a:ext>
              </a:extLst>
            </p:cNvPr>
            <p:cNvSpPr/>
            <p:nvPr/>
          </p:nvSpPr>
          <p:spPr>
            <a:xfrm>
              <a:off x="1707572" y="3275696"/>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Oval 53">
              <a:extLst>
                <a:ext uri="{FF2B5EF4-FFF2-40B4-BE49-F238E27FC236}">
                  <a16:creationId xmlns:a16="http://schemas.microsoft.com/office/drawing/2014/main" id="{CBC71CBD-6429-4677-B016-988AC264C078}"/>
                </a:ext>
              </a:extLst>
            </p:cNvPr>
            <p:cNvSpPr/>
            <p:nvPr/>
          </p:nvSpPr>
          <p:spPr>
            <a:xfrm>
              <a:off x="1729642" y="3809962"/>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Oval 55">
              <a:extLst>
                <a:ext uri="{FF2B5EF4-FFF2-40B4-BE49-F238E27FC236}">
                  <a16:creationId xmlns:a16="http://schemas.microsoft.com/office/drawing/2014/main" id="{F2DC67D8-6FB5-4FD0-AAB5-9C3F7358A160}"/>
                </a:ext>
              </a:extLst>
            </p:cNvPr>
            <p:cNvSpPr/>
            <p:nvPr/>
          </p:nvSpPr>
          <p:spPr>
            <a:xfrm>
              <a:off x="1717006" y="4313910"/>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7" name="Group 56">
            <a:extLst>
              <a:ext uri="{FF2B5EF4-FFF2-40B4-BE49-F238E27FC236}">
                <a16:creationId xmlns:a16="http://schemas.microsoft.com/office/drawing/2014/main" id="{1EEADD35-86D1-4A1B-BA85-80C6DB129613}"/>
              </a:ext>
            </a:extLst>
          </p:cNvPr>
          <p:cNvGrpSpPr>
            <a:grpSpLocks noChangeAspect="1"/>
          </p:cNvGrpSpPr>
          <p:nvPr/>
        </p:nvGrpSpPr>
        <p:grpSpPr>
          <a:xfrm>
            <a:off x="3269359" y="3673142"/>
            <a:ext cx="1402485" cy="1759981"/>
            <a:chOff x="547359" y="2135496"/>
            <a:chExt cx="2798408" cy="3511728"/>
          </a:xfrm>
        </p:grpSpPr>
        <p:pic>
          <p:nvPicPr>
            <p:cNvPr id="58" name="Picture 57" descr="Icon&#10;&#10;Description automatically generated">
              <a:extLst>
                <a:ext uri="{FF2B5EF4-FFF2-40B4-BE49-F238E27FC236}">
                  <a16:creationId xmlns:a16="http://schemas.microsoft.com/office/drawing/2014/main" id="{31EEC069-484A-4D88-8433-13E6A568BE02}"/>
                </a:ext>
              </a:extLst>
            </p:cNvPr>
            <p:cNvPicPr>
              <a:picLocks noChangeAspect="1"/>
            </p:cNvPicPr>
            <p:nvPr/>
          </p:nvPicPr>
          <p:blipFill>
            <a:blip r:embed="rId2"/>
            <a:stretch>
              <a:fillRect/>
            </a:stretch>
          </p:blipFill>
          <p:spPr>
            <a:xfrm>
              <a:off x="547359" y="2135496"/>
              <a:ext cx="2798408" cy="3511728"/>
            </a:xfrm>
            <a:prstGeom prst="rect">
              <a:avLst/>
            </a:prstGeom>
          </p:spPr>
        </p:pic>
        <p:sp>
          <p:nvSpPr>
            <p:cNvPr id="59" name="Oval 58">
              <a:extLst>
                <a:ext uri="{FF2B5EF4-FFF2-40B4-BE49-F238E27FC236}">
                  <a16:creationId xmlns:a16="http://schemas.microsoft.com/office/drawing/2014/main" id="{F56D5B02-DE6E-4AD3-93CF-08DD06DFA32C}"/>
                </a:ext>
              </a:extLst>
            </p:cNvPr>
            <p:cNvSpPr/>
            <p:nvPr/>
          </p:nvSpPr>
          <p:spPr>
            <a:xfrm>
              <a:off x="1707572" y="3275696"/>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Oval 59">
              <a:extLst>
                <a:ext uri="{FF2B5EF4-FFF2-40B4-BE49-F238E27FC236}">
                  <a16:creationId xmlns:a16="http://schemas.microsoft.com/office/drawing/2014/main" id="{33ADF5A0-2744-42A0-B1C6-1440AAA50C53}"/>
                </a:ext>
              </a:extLst>
            </p:cNvPr>
            <p:cNvSpPr/>
            <p:nvPr/>
          </p:nvSpPr>
          <p:spPr>
            <a:xfrm>
              <a:off x="1729642" y="3809962"/>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Oval 64">
              <a:extLst>
                <a:ext uri="{FF2B5EF4-FFF2-40B4-BE49-F238E27FC236}">
                  <a16:creationId xmlns:a16="http://schemas.microsoft.com/office/drawing/2014/main" id="{56931454-F383-45CE-9489-219B504772CD}"/>
                </a:ext>
              </a:extLst>
            </p:cNvPr>
            <p:cNvSpPr/>
            <p:nvPr/>
          </p:nvSpPr>
          <p:spPr>
            <a:xfrm>
              <a:off x="1717006" y="4313910"/>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70" name="Group 69">
            <a:extLst>
              <a:ext uri="{FF2B5EF4-FFF2-40B4-BE49-F238E27FC236}">
                <a16:creationId xmlns:a16="http://schemas.microsoft.com/office/drawing/2014/main" id="{F46E5304-354E-4472-BEC2-B07704505E2A}"/>
              </a:ext>
            </a:extLst>
          </p:cNvPr>
          <p:cNvGrpSpPr>
            <a:grpSpLocks noChangeAspect="1"/>
          </p:cNvGrpSpPr>
          <p:nvPr/>
        </p:nvGrpSpPr>
        <p:grpSpPr>
          <a:xfrm>
            <a:off x="3281683" y="1730327"/>
            <a:ext cx="1402485" cy="1759981"/>
            <a:chOff x="547359" y="2135496"/>
            <a:chExt cx="2798408" cy="3511728"/>
          </a:xfrm>
        </p:grpSpPr>
        <p:pic>
          <p:nvPicPr>
            <p:cNvPr id="71" name="Picture 70" descr="Icon&#10;&#10;Description automatically generated">
              <a:extLst>
                <a:ext uri="{FF2B5EF4-FFF2-40B4-BE49-F238E27FC236}">
                  <a16:creationId xmlns:a16="http://schemas.microsoft.com/office/drawing/2014/main" id="{01B998C9-3A4C-4FAF-AC68-F4460164EAA2}"/>
                </a:ext>
              </a:extLst>
            </p:cNvPr>
            <p:cNvPicPr>
              <a:picLocks noChangeAspect="1"/>
            </p:cNvPicPr>
            <p:nvPr/>
          </p:nvPicPr>
          <p:blipFill>
            <a:blip r:embed="rId2"/>
            <a:stretch>
              <a:fillRect/>
            </a:stretch>
          </p:blipFill>
          <p:spPr>
            <a:xfrm>
              <a:off x="547359" y="2135496"/>
              <a:ext cx="2798408" cy="3511728"/>
            </a:xfrm>
            <a:prstGeom prst="rect">
              <a:avLst/>
            </a:prstGeom>
          </p:spPr>
        </p:pic>
        <p:sp>
          <p:nvSpPr>
            <p:cNvPr id="72" name="Oval 71">
              <a:extLst>
                <a:ext uri="{FF2B5EF4-FFF2-40B4-BE49-F238E27FC236}">
                  <a16:creationId xmlns:a16="http://schemas.microsoft.com/office/drawing/2014/main" id="{37CA539F-FB1A-41E2-8B9D-5C0FF2FEA5C1}"/>
                </a:ext>
              </a:extLst>
            </p:cNvPr>
            <p:cNvSpPr/>
            <p:nvPr/>
          </p:nvSpPr>
          <p:spPr>
            <a:xfrm>
              <a:off x="1707572" y="3275696"/>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3" name="Oval 72">
              <a:extLst>
                <a:ext uri="{FF2B5EF4-FFF2-40B4-BE49-F238E27FC236}">
                  <a16:creationId xmlns:a16="http://schemas.microsoft.com/office/drawing/2014/main" id="{F9BAA80B-063C-48B5-92FB-93DE01B90B2F}"/>
                </a:ext>
              </a:extLst>
            </p:cNvPr>
            <p:cNvSpPr/>
            <p:nvPr/>
          </p:nvSpPr>
          <p:spPr>
            <a:xfrm>
              <a:off x="1729642" y="3809962"/>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Oval 73">
              <a:extLst>
                <a:ext uri="{FF2B5EF4-FFF2-40B4-BE49-F238E27FC236}">
                  <a16:creationId xmlns:a16="http://schemas.microsoft.com/office/drawing/2014/main" id="{D4811902-4F60-453D-AC99-300D5B12FBA1}"/>
                </a:ext>
              </a:extLst>
            </p:cNvPr>
            <p:cNvSpPr/>
            <p:nvPr/>
          </p:nvSpPr>
          <p:spPr>
            <a:xfrm>
              <a:off x="1717006" y="4313910"/>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75" name="Group 74">
            <a:extLst>
              <a:ext uri="{FF2B5EF4-FFF2-40B4-BE49-F238E27FC236}">
                <a16:creationId xmlns:a16="http://schemas.microsoft.com/office/drawing/2014/main" id="{6E308751-BC6D-4404-A867-BF9D1FB2ECE0}"/>
              </a:ext>
            </a:extLst>
          </p:cNvPr>
          <p:cNvGrpSpPr>
            <a:grpSpLocks noChangeAspect="1"/>
          </p:cNvGrpSpPr>
          <p:nvPr/>
        </p:nvGrpSpPr>
        <p:grpSpPr>
          <a:xfrm>
            <a:off x="4855362" y="3673142"/>
            <a:ext cx="1402485" cy="1759981"/>
            <a:chOff x="547359" y="2135496"/>
            <a:chExt cx="2798408" cy="3511728"/>
          </a:xfrm>
        </p:grpSpPr>
        <p:pic>
          <p:nvPicPr>
            <p:cNvPr id="76" name="Picture 75" descr="Icon&#10;&#10;Description automatically generated">
              <a:extLst>
                <a:ext uri="{FF2B5EF4-FFF2-40B4-BE49-F238E27FC236}">
                  <a16:creationId xmlns:a16="http://schemas.microsoft.com/office/drawing/2014/main" id="{F24E55DD-6B07-4213-A925-031C95CDDA28}"/>
                </a:ext>
              </a:extLst>
            </p:cNvPr>
            <p:cNvPicPr>
              <a:picLocks noChangeAspect="1"/>
            </p:cNvPicPr>
            <p:nvPr/>
          </p:nvPicPr>
          <p:blipFill>
            <a:blip r:embed="rId2"/>
            <a:stretch>
              <a:fillRect/>
            </a:stretch>
          </p:blipFill>
          <p:spPr>
            <a:xfrm>
              <a:off x="547359" y="2135496"/>
              <a:ext cx="2798408" cy="3511728"/>
            </a:xfrm>
            <a:prstGeom prst="rect">
              <a:avLst/>
            </a:prstGeom>
          </p:spPr>
        </p:pic>
        <p:sp>
          <p:nvSpPr>
            <p:cNvPr id="77" name="Oval 76">
              <a:extLst>
                <a:ext uri="{FF2B5EF4-FFF2-40B4-BE49-F238E27FC236}">
                  <a16:creationId xmlns:a16="http://schemas.microsoft.com/office/drawing/2014/main" id="{2C8A06F2-A594-460B-BF97-E12AC692DDDC}"/>
                </a:ext>
              </a:extLst>
            </p:cNvPr>
            <p:cNvSpPr/>
            <p:nvPr/>
          </p:nvSpPr>
          <p:spPr>
            <a:xfrm>
              <a:off x="1707572" y="3275696"/>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8" name="Oval 77">
              <a:extLst>
                <a:ext uri="{FF2B5EF4-FFF2-40B4-BE49-F238E27FC236}">
                  <a16:creationId xmlns:a16="http://schemas.microsoft.com/office/drawing/2014/main" id="{EDA6895D-C23F-46F9-8BF1-DE25FC76B735}"/>
                </a:ext>
              </a:extLst>
            </p:cNvPr>
            <p:cNvSpPr/>
            <p:nvPr/>
          </p:nvSpPr>
          <p:spPr>
            <a:xfrm>
              <a:off x="1729642" y="3809962"/>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9" name="Oval 78">
              <a:extLst>
                <a:ext uri="{FF2B5EF4-FFF2-40B4-BE49-F238E27FC236}">
                  <a16:creationId xmlns:a16="http://schemas.microsoft.com/office/drawing/2014/main" id="{8FF73BDE-AACA-4F50-BB9D-A2CCD50FF908}"/>
                </a:ext>
              </a:extLst>
            </p:cNvPr>
            <p:cNvSpPr/>
            <p:nvPr/>
          </p:nvSpPr>
          <p:spPr>
            <a:xfrm>
              <a:off x="1717006" y="4313910"/>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80" name="Group 79">
            <a:extLst>
              <a:ext uri="{FF2B5EF4-FFF2-40B4-BE49-F238E27FC236}">
                <a16:creationId xmlns:a16="http://schemas.microsoft.com/office/drawing/2014/main" id="{4872C257-76C8-4A26-842B-D507D23C4F01}"/>
              </a:ext>
            </a:extLst>
          </p:cNvPr>
          <p:cNvGrpSpPr>
            <a:grpSpLocks noChangeAspect="1"/>
          </p:cNvGrpSpPr>
          <p:nvPr/>
        </p:nvGrpSpPr>
        <p:grpSpPr>
          <a:xfrm>
            <a:off x="4867686" y="1730327"/>
            <a:ext cx="1402485" cy="1759981"/>
            <a:chOff x="547359" y="2135496"/>
            <a:chExt cx="2798408" cy="3511728"/>
          </a:xfrm>
        </p:grpSpPr>
        <p:pic>
          <p:nvPicPr>
            <p:cNvPr id="81" name="Picture 80" descr="Icon&#10;&#10;Description automatically generated">
              <a:extLst>
                <a:ext uri="{FF2B5EF4-FFF2-40B4-BE49-F238E27FC236}">
                  <a16:creationId xmlns:a16="http://schemas.microsoft.com/office/drawing/2014/main" id="{9B9E0658-40FA-4E5A-BCD2-AB8F1D67A33A}"/>
                </a:ext>
              </a:extLst>
            </p:cNvPr>
            <p:cNvPicPr>
              <a:picLocks noChangeAspect="1"/>
            </p:cNvPicPr>
            <p:nvPr/>
          </p:nvPicPr>
          <p:blipFill>
            <a:blip r:embed="rId2"/>
            <a:stretch>
              <a:fillRect/>
            </a:stretch>
          </p:blipFill>
          <p:spPr>
            <a:xfrm>
              <a:off x="547359" y="2135496"/>
              <a:ext cx="2798408" cy="3511728"/>
            </a:xfrm>
            <a:prstGeom prst="rect">
              <a:avLst/>
            </a:prstGeom>
          </p:spPr>
        </p:pic>
        <p:sp>
          <p:nvSpPr>
            <p:cNvPr id="82" name="Oval 81">
              <a:extLst>
                <a:ext uri="{FF2B5EF4-FFF2-40B4-BE49-F238E27FC236}">
                  <a16:creationId xmlns:a16="http://schemas.microsoft.com/office/drawing/2014/main" id="{672F420E-4CEA-47BF-8683-12B70623E4FD}"/>
                </a:ext>
              </a:extLst>
            </p:cNvPr>
            <p:cNvSpPr/>
            <p:nvPr/>
          </p:nvSpPr>
          <p:spPr>
            <a:xfrm>
              <a:off x="1707572" y="3275696"/>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3" name="Oval 82">
              <a:extLst>
                <a:ext uri="{FF2B5EF4-FFF2-40B4-BE49-F238E27FC236}">
                  <a16:creationId xmlns:a16="http://schemas.microsoft.com/office/drawing/2014/main" id="{21B1BF67-770E-4BEA-A0FC-4F3233281EBB}"/>
                </a:ext>
              </a:extLst>
            </p:cNvPr>
            <p:cNvSpPr/>
            <p:nvPr/>
          </p:nvSpPr>
          <p:spPr>
            <a:xfrm>
              <a:off x="1729642" y="3809962"/>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4" name="Oval 83">
              <a:extLst>
                <a:ext uri="{FF2B5EF4-FFF2-40B4-BE49-F238E27FC236}">
                  <a16:creationId xmlns:a16="http://schemas.microsoft.com/office/drawing/2014/main" id="{6BDE7903-81B5-43B8-821F-614A2EADAE4B}"/>
                </a:ext>
              </a:extLst>
            </p:cNvPr>
            <p:cNvSpPr/>
            <p:nvPr/>
          </p:nvSpPr>
          <p:spPr>
            <a:xfrm>
              <a:off x="1717006" y="4313910"/>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85" name="Group 84">
            <a:extLst>
              <a:ext uri="{FF2B5EF4-FFF2-40B4-BE49-F238E27FC236}">
                <a16:creationId xmlns:a16="http://schemas.microsoft.com/office/drawing/2014/main" id="{A1FDEC92-1DDC-470D-A611-046064A22540}"/>
              </a:ext>
            </a:extLst>
          </p:cNvPr>
          <p:cNvGrpSpPr>
            <a:grpSpLocks noChangeAspect="1"/>
          </p:cNvGrpSpPr>
          <p:nvPr/>
        </p:nvGrpSpPr>
        <p:grpSpPr>
          <a:xfrm>
            <a:off x="6325373" y="1730327"/>
            <a:ext cx="1402485" cy="1759981"/>
            <a:chOff x="547359" y="2135496"/>
            <a:chExt cx="2798408" cy="3511728"/>
          </a:xfrm>
        </p:grpSpPr>
        <p:pic>
          <p:nvPicPr>
            <p:cNvPr id="86" name="Picture 85" descr="Icon&#10;&#10;Description automatically generated">
              <a:extLst>
                <a:ext uri="{FF2B5EF4-FFF2-40B4-BE49-F238E27FC236}">
                  <a16:creationId xmlns:a16="http://schemas.microsoft.com/office/drawing/2014/main" id="{668145B5-FC5D-4CCE-A72F-BECEED74ECE3}"/>
                </a:ext>
              </a:extLst>
            </p:cNvPr>
            <p:cNvPicPr>
              <a:picLocks noChangeAspect="1"/>
            </p:cNvPicPr>
            <p:nvPr/>
          </p:nvPicPr>
          <p:blipFill>
            <a:blip r:embed="rId2"/>
            <a:stretch>
              <a:fillRect/>
            </a:stretch>
          </p:blipFill>
          <p:spPr>
            <a:xfrm>
              <a:off x="547359" y="2135496"/>
              <a:ext cx="2798408" cy="3511728"/>
            </a:xfrm>
            <a:prstGeom prst="rect">
              <a:avLst/>
            </a:prstGeom>
          </p:spPr>
        </p:pic>
        <p:sp>
          <p:nvSpPr>
            <p:cNvPr id="87" name="Oval 86">
              <a:extLst>
                <a:ext uri="{FF2B5EF4-FFF2-40B4-BE49-F238E27FC236}">
                  <a16:creationId xmlns:a16="http://schemas.microsoft.com/office/drawing/2014/main" id="{92833760-5DAC-4EFE-B558-90443C7B9F17}"/>
                </a:ext>
              </a:extLst>
            </p:cNvPr>
            <p:cNvSpPr/>
            <p:nvPr/>
          </p:nvSpPr>
          <p:spPr>
            <a:xfrm>
              <a:off x="1707572" y="3275696"/>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8" name="Oval 87">
              <a:extLst>
                <a:ext uri="{FF2B5EF4-FFF2-40B4-BE49-F238E27FC236}">
                  <a16:creationId xmlns:a16="http://schemas.microsoft.com/office/drawing/2014/main" id="{E3784089-47AA-4F83-8D0B-73FA5EA55934}"/>
                </a:ext>
              </a:extLst>
            </p:cNvPr>
            <p:cNvSpPr/>
            <p:nvPr/>
          </p:nvSpPr>
          <p:spPr>
            <a:xfrm>
              <a:off x="1729642" y="3809962"/>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9" name="Oval 88">
              <a:extLst>
                <a:ext uri="{FF2B5EF4-FFF2-40B4-BE49-F238E27FC236}">
                  <a16:creationId xmlns:a16="http://schemas.microsoft.com/office/drawing/2014/main" id="{7DDC8DCE-9A44-4BE2-ADAE-0841E919486C}"/>
                </a:ext>
              </a:extLst>
            </p:cNvPr>
            <p:cNvSpPr/>
            <p:nvPr/>
          </p:nvSpPr>
          <p:spPr>
            <a:xfrm>
              <a:off x="1717006" y="4313910"/>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1" name="Group 40">
            <a:extLst>
              <a:ext uri="{FF2B5EF4-FFF2-40B4-BE49-F238E27FC236}">
                <a16:creationId xmlns:a16="http://schemas.microsoft.com/office/drawing/2014/main" id="{EFBCBAEE-EB9D-452B-85A0-12886D080A09}"/>
              </a:ext>
            </a:extLst>
          </p:cNvPr>
          <p:cNvGrpSpPr>
            <a:grpSpLocks noChangeAspect="1"/>
          </p:cNvGrpSpPr>
          <p:nvPr/>
        </p:nvGrpSpPr>
        <p:grpSpPr>
          <a:xfrm>
            <a:off x="277849" y="3673142"/>
            <a:ext cx="1402485" cy="1759981"/>
            <a:chOff x="547359" y="2135496"/>
            <a:chExt cx="2798408" cy="3511728"/>
          </a:xfrm>
        </p:grpSpPr>
        <p:pic>
          <p:nvPicPr>
            <p:cNvPr id="42" name="Picture 41" descr="Icon&#10;&#10;Description automatically generated">
              <a:extLst>
                <a:ext uri="{FF2B5EF4-FFF2-40B4-BE49-F238E27FC236}">
                  <a16:creationId xmlns:a16="http://schemas.microsoft.com/office/drawing/2014/main" id="{7BD3C9E1-440F-4496-95B1-C48864124C7A}"/>
                </a:ext>
              </a:extLst>
            </p:cNvPr>
            <p:cNvPicPr>
              <a:picLocks noChangeAspect="1"/>
            </p:cNvPicPr>
            <p:nvPr/>
          </p:nvPicPr>
          <p:blipFill>
            <a:blip r:embed="rId2"/>
            <a:stretch>
              <a:fillRect/>
            </a:stretch>
          </p:blipFill>
          <p:spPr>
            <a:xfrm>
              <a:off x="547359" y="2135496"/>
              <a:ext cx="2798408" cy="3511728"/>
            </a:xfrm>
            <a:prstGeom prst="rect">
              <a:avLst/>
            </a:prstGeom>
          </p:spPr>
        </p:pic>
        <p:sp>
          <p:nvSpPr>
            <p:cNvPr id="43" name="Oval 42">
              <a:extLst>
                <a:ext uri="{FF2B5EF4-FFF2-40B4-BE49-F238E27FC236}">
                  <a16:creationId xmlns:a16="http://schemas.microsoft.com/office/drawing/2014/main" id="{8E25C477-F858-49E8-BFC5-5509FBD3859E}"/>
                </a:ext>
              </a:extLst>
            </p:cNvPr>
            <p:cNvSpPr/>
            <p:nvPr/>
          </p:nvSpPr>
          <p:spPr>
            <a:xfrm>
              <a:off x="1707572" y="3275696"/>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Oval 43">
              <a:extLst>
                <a:ext uri="{FF2B5EF4-FFF2-40B4-BE49-F238E27FC236}">
                  <a16:creationId xmlns:a16="http://schemas.microsoft.com/office/drawing/2014/main" id="{5C0D9E6A-BF8C-4C07-863B-E5CEA4FBC275}"/>
                </a:ext>
              </a:extLst>
            </p:cNvPr>
            <p:cNvSpPr/>
            <p:nvPr/>
          </p:nvSpPr>
          <p:spPr>
            <a:xfrm>
              <a:off x="1729642" y="3809962"/>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Oval 44">
              <a:extLst>
                <a:ext uri="{FF2B5EF4-FFF2-40B4-BE49-F238E27FC236}">
                  <a16:creationId xmlns:a16="http://schemas.microsoft.com/office/drawing/2014/main" id="{C4794ACA-42C9-4067-91AB-91B7EB3632F6}"/>
                </a:ext>
              </a:extLst>
            </p:cNvPr>
            <p:cNvSpPr/>
            <p:nvPr/>
          </p:nvSpPr>
          <p:spPr>
            <a:xfrm>
              <a:off x="1717006" y="4313910"/>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6" name="Group 35">
            <a:extLst>
              <a:ext uri="{FF2B5EF4-FFF2-40B4-BE49-F238E27FC236}">
                <a16:creationId xmlns:a16="http://schemas.microsoft.com/office/drawing/2014/main" id="{9DB16DC1-47E6-4C97-A7A7-2117323F17CA}"/>
              </a:ext>
            </a:extLst>
          </p:cNvPr>
          <p:cNvGrpSpPr>
            <a:grpSpLocks noChangeAspect="1"/>
          </p:cNvGrpSpPr>
          <p:nvPr/>
        </p:nvGrpSpPr>
        <p:grpSpPr>
          <a:xfrm>
            <a:off x="290173" y="1730327"/>
            <a:ext cx="1402485" cy="1759981"/>
            <a:chOff x="547359" y="2135496"/>
            <a:chExt cx="2798408" cy="3511728"/>
          </a:xfrm>
        </p:grpSpPr>
        <p:pic>
          <p:nvPicPr>
            <p:cNvPr id="37" name="Picture 36" descr="Icon&#10;&#10;Description automatically generated">
              <a:extLst>
                <a:ext uri="{FF2B5EF4-FFF2-40B4-BE49-F238E27FC236}">
                  <a16:creationId xmlns:a16="http://schemas.microsoft.com/office/drawing/2014/main" id="{B9844C6E-0BE3-4D49-87CB-D0E1BA6787A5}"/>
                </a:ext>
              </a:extLst>
            </p:cNvPr>
            <p:cNvPicPr>
              <a:picLocks noChangeAspect="1"/>
            </p:cNvPicPr>
            <p:nvPr/>
          </p:nvPicPr>
          <p:blipFill>
            <a:blip r:embed="rId2"/>
            <a:stretch>
              <a:fillRect/>
            </a:stretch>
          </p:blipFill>
          <p:spPr>
            <a:xfrm>
              <a:off x="547359" y="2135496"/>
              <a:ext cx="2798408" cy="3511728"/>
            </a:xfrm>
            <a:prstGeom prst="rect">
              <a:avLst/>
            </a:prstGeom>
          </p:spPr>
        </p:pic>
        <p:sp>
          <p:nvSpPr>
            <p:cNvPr id="38" name="Oval 37">
              <a:extLst>
                <a:ext uri="{FF2B5EF4-FFF2-40B4-BE49-F238E27FC236}">
                  <a16:creationId xmlns:a16="http://schemas.microsoft.com/office/drawing/2014/main" id="{BBE9CAF2-1B5E-4C51-9B9B-11ABFEAC3C38}"/>
                </a:ext>
              </a:extLst>
            </p:cNvPr>
            <p:cNvSpPr/>
            <p:nvPr/>
          </p:nvSpPr>
          <p:spPr>
            <a:xfrm>
              <a:off x="1707572" y="3275696"/>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Oval 38">
              <a:extLst>
                <a:ext uri="{FF2B5EF4-FFF2-40B4-BE49-F238E27FC236}">
                  <a16:creationId xmlns:a16="http://schemas.microsoft.com/office/drawing/2014/main" id="{ADAE9172-C38E-4C99-93EC-F52F9D68C09D}"/>
                </a:ext>
              </a:extLst>
            </p:cNvPr>
            <p:cNvSpPr/>
            <p:nvPr/>
          </p:nvSpPr>
          <p:spPr>
            <a:xfrm>
              <a:off x="1729642" y="3809962"/>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Oval 39">
              <a:extLst>
                <a:ext uri="{FF2B5EF4-FFF2-40B4-BE49-F238E27FC236}">
                  <a16:creationId xmlns:a16="http://schemas.microsoft.com/office/drawing/2014/main" id="{335E9F36-3798-4BDC-A83B-704C315508B4}"/>
                </a:ext>
              </a:extLst>
            </p:cNvPr>
            <p:cNvSpPr/>
            <p:nvPr/>
          </p:nvSpPr>
          <p:spPr>
            <a:xfrm>
              <a:off x="1717006" y="4313910"/>
              <a:ext cx="477982" cy="488373"/>
            </a:xfrm>
            <a:prstGeom prst="ellipse">
              <a:avLst/>
            </a:prstGeom>
            <a:solidFill>
              <a:srgbClr val="9A6E4B"/>
            </a:solidFill>
            <a:ln>
              <a:solidFill>
                <a:srgbClr val="9A6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Title 1">
            <a:extLst>
              <a:ext uri="{FF2B5EF4-FFF2-40B4-BE49-F238E27FC236}">
                <a16:creationId xmlns:a16="http://schemas.microsoft.com/office/drawing/2014/main" id="{05A80092-1753-4E8A-A382-A716B4282035}"/>
              </a:ext>
            </a:extLst>
          </p:cNvPr>
          <p:cNvSpPr>
            <a:spLocks noGrp="1"/>
          </p:cNvSpPr>
          <p:nvPr>
            <p:ph type="title"/>
          </p:nvPr>
        </p:nvSpPr>
        <p:spPr/>
        <p:txBody>
          <a:bodyPr>
            <a:normAutofit/>
          </a:bodyPr>
          <a:lstStyle/>
          <a:p>
            <a:br>
              <a:rPr lang="en-GB" sz="4000" dirty="0"/>
            </a:br>
            <a:r>
              <a:rPr lang="en-GB" sz="4000" dirty="0"/>
              <a:t>The solution to activity 2</a:t>
            </a:r>
          </a:p>
        </p:txBody>
      </p:sp>
      <p:sp>
        <p:nvSpPr>
          <p:cNvPr id="61" name="Oval 60">
            <a:extLst>
              <a:ext uri="{FF2B5EF4-FFF2-40B4-BE49-F238E27FC236}">
                <a16:creationId xmlns:a16="http://schemas.microsoft.com/office/drawing/2014/main" id="{AA07D1AB-C536-48DE-A7BA-1097CB239A4A}"/>
              </a:ext>
            </a:extLst>
          </p:cNvPr>
          <p:cNvSpPr/>
          <p:nvPr/>
        </p:nvSpPr>
        <p:spPr>
          <a:xfrm>
            <a:off x="888080" y="2425718"/>
            <a:ext cx="191911" cy="2284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Oval 61">
            <a:extLst>
              <a:ext uri="{FF2B5EF4-FFF2-40B4-BE49-F238E27FC236}">
                <a16:creationId xmlns:a16="http://schemas.microsoft.com/office/drawing/2014/main" id="{23550E92-3812-4955-A3A4-3E21B3F71DE6}"/>
              </a:ext>
            </a:extLst>
          </p:cNvPr>
          <p:cNvSpPr/>
          <p:nvPr/>
        </p:nvSpPr>
        <p:spPr>
          <a:xfrm>
            <a:off x="888079" y="2733746"/>
            <a:ext cx="191911" cy="2284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 name="Oval 62">
            <a:extLst>
              <a:ext uri="{FF2B5EF4-FFF2-40B4-BE49-F238E27FC236}">
                <a16:creationId xmlns:a16="http://schemas.microsoft.com/office/drawing/2014/main" id="{FFD1A351-91A8-4CE9-922E-BE3CF3A1322B}"/>
              </a:ext>
            </a:extLst>
          </p:cNvPr>
          <p:cNvSpPr/>
          <p:nvPr/>
        </p:nvSpPr>
        <p:spPr>
          <a:xfrm>
            <a:off x="2349381" y="2436737"/>
            <a:ext cx="191911" cy="2284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Oval 65">
            <a:extLst>
              <a:ext uri="{FF2B5EF4-FFF2-40B4-BE49-F238E27FC236}">
                <a16:creationId xmlns:a16="http://schemas.microsoft.com/office/drawing/2014/main" id="{CCDB6E72-EB0D-4967-884C-B6959B3E621B}"/>
              </a:ext>
            </a:extLst>
          </p:cNvPr>
          <p:cNvSpPr/>
          <p:nvPr/>
        </p:nvSpPr>
        <p:spPr>
          <a:xfrm>
            <a:off x="883137" y="4418029"/>
            <a:ext cx="191911" cy="22842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 name="Oval 66">
            <a:extLst>
              <a:ext uri="{FF2B5EF4-FFF2-40B4-BE49-F238E27FC236}">
                <a16:creationId xmlns:a16="http://schemas.microsoft.com/office/drawing/2014/main" id="{59E05612-CD57-4995-9848-1ADB825585C6}"/>
              </a:ext>
            </a:extLst>
          </p:cNvPr>
          <p:cNvSpPr/>
          <p:nvPr/>
        </p:nvSpPr>
        <p:spPr>
          <a:xfrm>
            <a:off x="2348784" y="2760788"/>
            <a:ext cx="191911" cy="22842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Oval 63">
            <a:extLst>
              <a:ext uri="{FF2B5EF4-FFF2-40B4-BE49-F238E27FC236}">
                <a16:creationId xmlns:a16="http://schemas.microsoft.com/office/drawing/2014/main" id="{FF91AE7A-088A-49F0-B17A-4C7F8226DBBE}"/>
              </a:ext>
            </a:extLst>
          </p:cNvPr>
          <p:cNvSpPr/>
          <p:nvPr/>
        </p:nvSpPr>
        <p:spPr>
          <a:xfrm>
            <a:off x="3916057" y="2436737"/>
            <a:ext cx="191911" cy="2284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A1C2BEA5-334C-479D-8D56-B3943ED9A0CB}"/>
              </a:ext>
            </a:extLst>
          </p:cNvPr>
          <p:cNvSpPr/>
          <p:nvPr/>
        </p:nvSpPr>
        <p:spPr>
          <a:xfrm>
            <a:off x="3906657" y="2744039"/>
            <a:ext cx="191911" cy="228422"/>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a:extLst>
              <a:ext uri="{FF2B5EF4-FFF2-40B4-BE49-F238E27FC236}">
                <a16:creationId xmlns:a16="http://schemas.microsoft.com/office/drawing/2014/main" id="{93C32E5D-9705-495B-8930-A423DFEE330D}"/>
              </a:ext>
            </a:extLst>
          </p:cNvPr>
          <p:cNvSpPr/>
          <p:nvPr/>
        </p:nvSpPr>
        <p:spPr>
          <a:xfrm>
            <a:off x="3922536" y="4459307"/>
            <a:ext cx="191911" cy="228422"/>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a:extLst>
              <a:ext uri="{FF2B5EF4-FFF2-40B4-BE49-F238E27FC236}">
                <a16:creationId xmlns:a16="http://schemas.microsoft.com/office/drawing/2014/main" id="{C06BCBEE-877E-423B-9E89-68A56C199EC5}"/>
              </a:ext>
            </a:extLst>
          </p:cNvPr>
          <p:cNvSpPr/>
          <p:nvPr/>
        </p:nvSpPr>
        <p:spPr>
          <a:xfrm>
            <a:off x="5472083" y="4442374"/>
            <a:ext cx="191911" cy="228422"/>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Oval 25">
            <a:extLst>
              <a:ext uri="{FF2B5EF4-FFF2-40B4-BE49-F238E27FC236}">
                <a16:creationId xmlns:a16="http://schemas.microsoft.com/office/drawing/2014/main" id="{7E4FFFD2-6D05-4E01-B221-7C6E73F9E79A}"/>
              </a:ext>
            </a:extLst>
          </p:cNvPr>
          <p:cNvSpPr/>
          <p:nvPr/>
        </p:nvSpPr>
        <p:spPr>
          <a:xfrm>
            <a:off x="2408998" y="4741913"/>
            <a:ext cx="191911" cy="228422"/>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Oval 26">
            <a:extLst>
              <a:ext uri="{FF2B5EF4-FFF2-40B4-BE49-F238E27FC236}">
                <a16:creationId xmlns:a16="http://schemas.microsoft.com/office/drawing/2014/main" id="{1C07FDDD-EAB4-4E27-8901-3E9A41309F50}"/>
              </a:ext>
            </a:extLst>
          </p:cNvPr>
          <p:cNvSpPr/>
          <p:nvPr/>
        </p:nvSpPr>
        <p:spPr>
          <a:xfrm>
            <a:off x="2408998" y="4438922"/>
            <a:ext cx="191911" cy="228422"/>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Oval 27">
            <a:extLst>
              <a:ext uri="{FF2B5EF4-FFF2-40B4-BE49-F238E27FC236}">
                <a16:creationId xmlns:a16="http://schemas.microsoft.com/office/drawing/2014/main" id="{259CEF2B-6B55-4C4A-9E8E-694F85750669}"/>
              </a:ext>
            </a:extLst>
          </p:cNvPr>
          <p:cNvSpPr/>
          <p:nvPr/>
        </p:nvSpPr>
        <p:spPr>
          <a:xfrm>
            <a:off x="895461" y="4741913"/>
            <a:ext cx="191911" cy="228422"/>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 name="Oval 67">
            <a:extLst>
              <a:ext uri="{FF2B5EF4-FFF2-40B4-BE49-F238E27FC236}">
                <a16:creationId xmlns:a16="http://schemas.microsoft.com/office/drawing/2014/main" id="{D944B357-0F40-496F-8243-F6FF5DD6EA14}"/>
              </a:ext>
            </a:extLst>
          </p:cNvPr>
          <p:cNvSpPr/>
          <p:nvPr/>
        </p:nvSpPr>
        <p:spPr>
          <a:xfrm>
            <a:off x="5434314" y="2480680"/>
            <a:ext cx="229763" cy="18447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 name="Oval 68">
            <a:extLst>
              <a:ext uri="{FF2B5EF4-FFF2-40B4-BE49-F238E27FC236}">
                <a16:creationId xmlns:a16="http://schemas.microsoft.com/office/drawing/2014/main" id="{A360C3A2-4074-48A0-9615-F3BCAFAC4F22}"/>
              </a:ext>
            </a:extLst>
          </p:cNvPr>
          <p:cNvSpPr/>
          <p:nvPr/>
        </p:nvSpPr>
        <p:spPr>
          <a:xfrm>
            <a:off x="5463356" y="2787795"/>
            <a:ext cx="200721" cy="22842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a:extLst>
              <a:ext uri="{FF2B5EF4-FFF2-40B4-BE49-F238E27FC236}">
                <a16:creationId xmlns:a16="http://schemas.microsoft.com/office/drawing/2014/main" id="{3E1509C5-6521-42C6-B833-D0A0088B6407}"/>
              </a:ext>
            </a:extLst>
          </p:cNvPr>
          <p:cNvSpPr/>
          <p:nvPr/>
        </p:nvSpPr>
        <p:spPr>
          <a:xfrm>
            <a:off x="5472083" y="4777924"/>
            <a:ext cx="191911" cy="22842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Oval 30">
            <a:extLst>
              <a:ext uri="{FF2B5EF4-FFF2-40B4-BE49-F238E27FC236}">
                <a16:creationId xmlns:a16="http://schemas.microsoft.com/office/drawing/2014/main" id="{DE187535-FAC0-4B8C-9EA8-FC1CBB035386}"/>
              </a:ext>
            </a:extLst>
          </p:cNvPr>
          <p:cNvSpPr/>
          <p:nvPr/>
        </p:nvSpPr>
        <p:spPr>
          <a:xfrm>
            <a:off x="6930661" y="2436737"/>
            <a:ext cx="191911" cy="22842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Oval 31">
            <a:extLst>
              <a:ext uri="{FF2B5EF4-FFF2-40B4-BE49-F238E27FC236}">
                <a16:creationId xmlns:a16="http://schemas.microsoft.com/office/drawing/2014/main" id="{120CC0FC-1018-4836-B45A-40B1A37C4E63}"/>
              </a:ext>
            </a:extLst>
          </p:cNvPr>
          <p:cNvSpPr/>
          <p:nvPr/>
        </p:nvSpPr>
        <p:spPr>
          <a:xfrm>
            <a:off x="3902415" y="4784354"/>
            <a:ext cx="191911" cy="2284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Oval 32">
            <a:extLst>
              <a:ext uri="{FF2B5EF4-FFF2-40B4-BE49-F238E27FC236}">
                <a16:creationId xmlns:a16="http://schemas.microsoft.com/office/drawing/2014/main" id="{98FD42D0-73F0-4344-B5BF-5A93F7D03A48}"/>
              </a:ext>
            </a:extLst>
          </p:cNvPr>
          <p:cNvSpPr/>
          <p:nvPr/>
        </p:nvSpPr>
        <p:spPr>
          <a:xfrm>
            <a:off x="6933574" y="2744039"/>
            <a:ext cx="191911" cy="2284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peech Bubble: Rectangle 2">
            <a:extLst>
              <a:ext uri="{FF2B5EF4-FFF2-40B4-BE49-F238E27FC236}">
                <a16:creationId xmlns:a16="http://schemas.microsoft.com/office/drawing/2014/main" id="{DF524C43-8080-403A-A57B-F6301674DECF}"/>
              </a:ext>
            </a:extLst>
          </p:cNvPr>
          <p:cNvSpPr/>
          <p:nvPr/>
        </p:nvSpPr>
        <p:spPr>
          <a:xfrm>
            <a:off x="6897145" y="4164001"/>
            <a:ext cx="1885244" cy="1456267"/>
          </a:xfrm>
          <a:prstGeom prst="wedgeRectCallou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Can you spot a pattern in the solution?</a:t>
            </a:r>
          </a:p>
        </p:txBody>
      </p:sp>
    </p:spTree>
    <p:extLst>
      <p:ext uri="{BB962C8B-B14F-4D97-AF65-F5344CB8AC3E}">
        <p14:creationId xmlns:p14="http://schemas.microsoft.com/office/powerpoint/2010/main" val="2265572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CA7D7176-7A3B-4DED-924B-B22B937E36ED}"/>
              </a:ext>
            </a:extLst>
          </p:cNvPr>
          <p:cNvSpPr/>
          <p:nvPr/>
        </p:nvSpPr>
        <p:spPr>
          <a:xfrm>
            <a:off x="602673" y="1631371"/>
            <a:ext cx="2244436" cy="1298863"/>
          </a:xfrm>
          <a:prstGeom prst="wedgeRoundRectCallout">
            <a:avLst>
              <a:gd name="adj1" fmla="val -66666"/>
              <a:gd name="adj2" fmla="val 24100"/>
              <a:gd name="adj3" fmla="val 1666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I think that…..</a:t>
            </a:r>
          </a:p>
        </p:txBody>
      </p:sp>
      <p:sp>
        <p:nvSpPr>
          <p:cNvPr id="3" name="Speech Bubble: Rectangle with Corners Rounded 2">
            <a:extLst>
              <a:ext uri="{FF2B5EF4-FFF2-40B4-BE49-F238E27FC236}">
                <a16:creationId xmlns:a16="http://schemas.microsoft.com/office/drawing/2014/main" id="{B1866022-15AF-41DF-80ED-D16B8B6E6A61}"/>
              </a:ext>
            </a:extLst>
          </p:cNvPr>
          <p:cNvSpPr/>
          <p:nvPr/>
        </p:nvSpPr>
        <p:spPr>
          <a:xfrm>
            <a:off x="3449782" y="1631370"/>
            <a:ext cx="2244436" cy="1298863"/>
          </a:xfrm>
          <a:prstGeom prst="wedgeRoundRectCallout">
            <a:avLst>
              <a:gd name="adj1" fmla="val -66666"/>
              <a:gd name="adj2" fmla="val 24100"/>
              <a:gd name="adj3" fmla="val 16667"/>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My prediction is….</a:t>
            </a:r>
          </a:p>
        </p:txBody>
      </p:sp>
      <p:sp>
        <p:nvSpPr>
          <p:cNvPr id="4" name="Speech Bubble: Rectangle with Corners Rounded 3">
            <a:extLst>
              <a:ext uri="{FF2B5EF4-FFF2-40B4-BE49-F238E27FC236}">
                <a16:creationId xmlns:a16="http://schemas.microsoft.com/office/drawing/2014/main" id="{9133B836-6CC0-4C56-8A77-E238FA6B407B}"/>
              </a:ext>
            </a:extLst>
          </p:cNvPr>
          <p:cNvSpPr/>
          <p:nvPr/>
        </p:nvSpPr>
        <p:spPr>
          <a:xfrm>
            <a:off x="966356" y="3428997"/>
            <a:ext cx="2244436" cy="1298863"/>
          </a:xfrm>
          <a:prstGeom prst="wedgeRoundRectCallout">
            <a:avLst>
              <a:gd name="adj1" fmla="val -66666"/>
              <a:gd name="adj2" fmla="val 24100"/>
              <a:gd name="adj3" fmla="val 16667"/>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It must be because….</a:t>
            </a:r>
          </a:p>
        </p:txBody>
      </p:sp>
      <p:sp>
        <p:nvSpPr>
          <p:cNvPr id="5" name="Speech Bubble: Rectangle with Corners Rounded 4">
            <a:extLst>
              <a:ext uri="{FF2B5EF4-FFF2-40B4-BE49-F238E27FC236}">
                <a16:creationId xmlns:a16="http://schemas.microsoft.com/office/drawing/2014/main" id="{7B1B6BDA-15E4-4B43-8DFE-A4B1A3571C75}"/>
              </a:ext>
            </a:extLst>
          </p:cNvPr>
          <p:cNvSpPr/>
          <p:nvPr/>
        </p:nvSpPr>
        <p:spPr>
          <a:xfrm>
            <a:off x="3766705" y="3428999"/>
            <a:ext cx="2244436" cy="1298863"/>
          </a:xfrm>
          <a:prstGeom prst="wedgeRoundRectCallout">
            <a:avLst>
              <a:gd name="adj1" fmla="val -66666"/>
              <a:gd name="adj2" fmla="val 24100"/>
              <a:gd name="adj3" fmla="val 1666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If…. then…..</a:t>
            </a:r>
          </a:p>
        </p:txBody>
      </p:sp>
      <p:sp>
        <p:nvSpPr>
          <p:cNvPr id="6" name="Speech Bubble: Rectangle with Corners Rounded 5">
            <a:extLst>
              <a:ext uri="{FF2B5EF4-FFF2-40B4-BE49-F238E27FC236}">
                <a16:creationId xmlns:a16="http://schemas.microsoft.com/office/drawing/2014/main" id="{0831CF6A-65AB-470B-9DE3-7893977F1C64}"/>
              </a:ext>
            </a:extLst>
          </p:cNvPr>
          <p:cNvSpPr/>
          <p:nvPr/>
        </p:nvSpPr>
        <p:spPr>
          <a:xfrm>
            <a:off x="6296891" y="1631369"/>
            <a:ext cx="2244436" cy="1298863"/>
          </a:xfrm>
          <a:prstGeom prst="wedgeRoundRectCallout">
            <a:avLst>
              <a:gd name="adj1" fmla="val -66666"/>
              <a:gd name="adj2" fmla="val 24100"/>
              <a:gd name="adj3" fmla="val 1666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I noticed that…..</a:t>
            </a:r>
          </a:p>
        </p:txBody>
      </p:sp>
      <p:sp>
        <p:nvSpPr>
          <p:cNvPr id="7" name="Speech Bubble: Rectangle with Corners Rounded 6">
            <a:extLst>
              <a:ext uri="{FF2B5EF4-FFF2-40B4-BE49-F238E27FC236}">
                <a16:creationId xmlns:a16="http://schemas.microsoft.com/office/drawing/2014/main" id="{56EC241F-5334-4059-9806-0106B681BA91}"/>
              </a:ext>
            </a:extLst>
          </p:cNvPr>
          <p:cNvSpPr/>
          <p:nvPr/>
        </p:nvSpPr>
        <p:spPr>
          <a:xfrm>
            <a:off x="6567054" y="3428999"/>
            <a:ext cx="2244436" cy="1298863"/>
          </a:xfrm>
          <a:prstGeom prst="wedgeRoundRectCallout">
            <a:avLst>
              <a:gd name="adj1" fmla="val -66666"/>
              <a:gd name="adj2" fmla="val 24100"/>
              <a:gd name="adj3" fmla="val 16667"/>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2400" dirty="0">
                <a:solidFill>
                  <a:schemeClr val="tx1"/>
                </a:solidFill>
              </a:rPr>
              <a:t>I already know….. so……..</a:t>
            </a:r>
          </a:p>
        </p:txBody>
      </p:sp>
    </p:spTree>
    <p:extLst>
      <p:ext uri="{BB962C8B-B14F-4D97-AF65-F5344CB8AC3E}">
        <p14:creationId xmlns:p14="http://schemas.microsoft.com/office/powerpoint/2010/main" val="74114485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472</TotalTime>
  <Words>371</Words>
  <Application>Microsoft Office PowerPoint</Application>
  <PresentationFormat>On-screen Show (4:3)</PresentationFormat>
  <Paragraphs>42</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Calibri Light</vt:lpstr>
      <vt:lpstr>Segoe UI Emoji</vt:lpstr>
      <vt:lpstr>Symbol</vt:lpstr>
      <vt:lpstr>Times New Roman</vt:lpstr>
      <vt:lpstr>Office Theme</vt:lpstr>
      <vt:lpstr>PowerPoint Presentation</vt:lpstr>
      <vt:lpstr>PowerPoint Presentation</vt:lpstr>
      <vt:lpstr>Decorating  biscuits</vt:lpstr>
      <vt:lpstr>How many different ways can we decorate the biscuits using 2 buttons</vt:lpstr>
      <vt:lpstr>How many different ways can we decorate the biscuits using 2 buttons</vt:lpstr>
      <vt:lpstr> The solution to activity 1</vt:lpstr>
      <vt:lpstr>How many different ways can we decorate the biscuits using 3 different coloured  buttons</vt:lpstr>
      <vt:lpstr> The solution to activity 2</vt:lpstr>
      <vt:lpstr>PowerPoint Presentation</vt:lpstr>
      <vt:lpstr>Now try this….</vt:lpstr>
      <vt:lpstr>Now try this….</vt:lpstr>
      <vt:lpstr>Solution to Activity 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Decorating biscuits presentation</dc:title>
  <dc:subject>Geometry - Position and direction. finding all possibilities</dc:subject>
  <dc:creator>Microsoft Office User</dc:creator>
  <cp:keywords>Pattern, Same, Different, Systematic, Possibilities,_x000d_
What do you notice about…._x000d_
Have you found all the ways?_x000d_
How do you know?_x000d_
I think that…._x000d_
This is the same/different  because…._x000d_
I know that….. b</cp:keywords>
  <cp:lastModifiedBy>Holly Margerison-Smith</cp:lastModifiedBy>
  <cp:revision>29</cp:revision>
  <dcterms:created xsi:type="dcterms:W3CDTF">2017-06-28T15:11:57Z</dcterms:created>
  <dcterms:modified xsi:type="dcterms:W3CDTF">2023-03-13T14:46:04Z</dcterms:modified>
</cp:coreProperties>
</file>